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9" r:id="rId2"/>
    <p:sldId id="327" r:id="rId3"/>
    <p:sldId id="266" r:id="rId4"/>
    <p:sldId id="267" r:id="rId5"/>
    <p:sldId id="270" r:id="rId6"/>
    <p:sldId id="269" r:id="rId7"/>
    <p:sldId id="273" r:id="rId8"/>
    <p:sldId id="274" r:id="rId9"/>
    <p:sldId id="328" r:id="rId10"/>
    <p:sldId id="277" r:id="rId11"/>
    <p:sldId id="339" r:id="rId12"/>
    <p:sldId id="329" r:id="rId13"/>
    <p:sldId id="280" r:id="rId14"/>
    <p:sldId id="282" r:id="rId15"/>
    <p:sldId id="284" r:id="rId16"/>
    <p:sldId id="285" r:id="rId17"/>
    <p:sldId id="283" r:id="rId18"/>
    <p:sldId id="294" r:id="rId19"/>
    <p:sldId id="317" r:id="rId20"/>
    <p:sldId id="331" r:id="rId21"/>
    <p:sldId id="314" r:id="rId22"/>
    <p:sldId id="332" r:id="rId23"/>
    <p:sldId id="333" r:id="rId24"/>
    <p:sldId id="316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296" r:id="rId33"/>
    <p:sldId id="299" r:id="rId34"/>
    <p:sldId id="334" r:id="rId35"/>
    <p:sldId id="335" r:id="rId36"/>
    <p:sldId id="304" r:id="rId37"/>
    <p:sldId id="305" r:id="rId38"/>
    <p:sldId id="308" r:id="rId39"/>
    <p:sldId id="336" r:id="rId40"/>
    <p:sldId id="302" r:id="rId41"/>
    <p:sldId id="337" r:id="rId42"/>
    <p:sldId id="306" r:id="rId43"/>
    <p:sldId id="309" r:id="rId44"/>
    <p:sldId id="297" r:id="rId45"/>
    <p:sldId id="298" r:id="rId46"/>
  </p:sldIdLst>
  <p:sldSz cx="12192000" cy="6858000"/>
  <p:notesSz cx="6858000" cy="9144000"/>
  <p:embeddedFontLst>
    <p:embeddedFont>
      <p:font typeface="Lato Light" panose="020B0604020202020204" charset="0"/>
      <p:regular r:id="rId48"/>
      <p: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Goudy Old Style" panose="02020502050305020303" pitchFamily="18" charset="0"/>
      <p:regular r:id="rId57"/>
      <p:bold r:id="rId58"/>
      <p: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E09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253" autoAdjust="0"/>
  </p:normalViewPr>
  <p:slideViewPr>
    <p:cSldViewPr snapToGrid="0">
      <p:cViewPr varScale="1">
        <p:scale>
          <a:sx n="53" d="100"/>
          <a:sy n="53" d="100"/>
        </p:scale>
        <p:origin x="2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_ops_summery_ones1x3_ma3.5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Mode Breakdown</a:t>
            </a:r>
            <a:r>
              <a:rPr lang="en-US" sz="2400" baseline="0" dirty="0" smtClean="0"/>
              <a:t> for </a:t>
            </a:r>
            <a:r>
              <a:rPr lang="en-US" sz="2400" dirty="0" smtClean="0"/>
              <a:t>Layer </a:t>
            </a:r>
            <a:r>
              <a:rPr lang="en-US" sz="2400" dirty="0" err="1"/>
              <a:t>Quantizer</a:t>
            </a:r>
            <a:r>
              <a:rPr lang="en-US" sz="2400" dirty="0"/>
              <a:t> Optimization</a:t>
            </a:r>
          </a:p>
          <a:p>
            <a:pPr>
              <a:defRPr sz="2400"/>
            </a:pPr>
            <a:r>
              <a:rPr lang="en-US" sz="2400" dirty="0"/>
              <a:t>Resnet18, CIFAR10, Patch Size = </a:t>
            </a:r>
            <a:r>
              <a:rPr lang="en-US" sz="2400" dirty="0" smtClean="0"/>
              <a:t>2, Ones</a:t>
            </a:r>
            <a:r>
              <a:rPr lang="en-US" sz="2400" baseline="0" dirty="0" smtClean="0"/>
              <a:t> Range = [1, 2]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62888248205926"/>
          <c:y val="0.14915818449523077"/>
          <c:w val="0.64499093901155935"/>
          <c:h val="0.68272871957526537"/>
        </c:manualLayout>
      </c:layout>
      <c:scatterChart>
        <c:scatterStyle val="lineMarker"/>
        <c:varyColors val="0"/>
        <c:ser>
          <c:idx val="2"/>
          <c:order val="0"/>
          <c:tx>
            <c:strRef>
              <c:f>Summery!$B$11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/>
          </c:spPr>
          <c:marker>
            <c:symbol val="none"/>
          </c:marker>
          <c:dPt>
            <c:idx val="112"/>
            <c:marker>
              <c:symbol val="none"/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E4E9-4BFA-8C30-2A622C33519B}"/>
              </c:ext>
            </c:extLst>
          </c:dPt>
          <c:xVal>
            <c:numRef>
              <c:f>'Max Granularity'!$B$2:$B$189</c:f>
              <c:numCache>
                <c:formatCode>General</c:formatCode>
                <c:ptCount val="188"/>
                <c:pt idx="0">
                  <c:v>16.5</c:v>
                </c:pt>
                <c:pt idx="1">
                  <c:v>16.5</c:v>
                </c:pt>
                <c:pt idx="2">
                  <c:v>17.2</c:v>
                </c:pt>
                <c:pt idx="3">
                  <c:v>16.399999999999999</c:v>
                </c:pt>
                <c:pt idx="4">
                  <c:v>16.100000000000001</c:v>
                </c:pt>
                <c:pt idx="5">
                  <c:v>16.3</c:v>
                </c:pt>
                <c:pt idx="6">
                  <c:v>16.3</c:v>
                </c:pt>
                <c:pt idx="7">
                  <c:v>16.8</c:v>
                </c:pt>
                <c:pt idx="8">
                  <c:v>17.8</c:v>
                </c:pt>
                <c:pt idx="9">
                  <c:v>18</c:v>
                </c:pt>
                <c:pt idx="10">
                  <c:v>18.5</c:v>
                </c:pt>
                <c:pt idx="11">
                  <c:v>18.5</c:v>
                </c:pt>
                <c:pt idx="12">
                  <c:v>18.899999999999999</c:v>
                </c:pt>
                <c:pt idx="13">
                  <c:v>18.5</c:v>
                </c:pt>
                <c:pt idx="14">
                  <c:v>19.2</c:v>
                </c:pt>
                <c:pt idx="15">
                  <c:v>20</c:v>
                </c:pt>
                <c:pt idx="16">
                  <c:v>21</c:v>
                </c:pt>
                <c:pt idx="17">
                  <c:v>20.8</c:v>
                </c:pt>
                <c:pt idx="18">
                  <c:v>21.6</c:v>
                </c:pt>
                <c:pt idx="19">
                  <c:v>21.9</c:v>
                </c:pt>
                <c:pt idx="20">
                  <c:v>21.7</c:v>
                </c:pt>
                <c:pt idx="21">
                  <c:v>21.4</c:v>
                </c:pt>
                <c:pt idx="22">
                  <c:v>21.2</c:v>
                </c:pt>
                <c:pt idx="23">
                  <c:v>20.399999999999999</c:v>
                </c:pt>
                <c:pt idx="24">
                  <c:v>20.100000000000001</c:v>
                </c:pt>
                <c:pt idx="25">
                  <c:v>21</c:v>
                </c:pt>
                <c:pt idx="26">
                  <c:v>20.8</c:v>
                </c:pt>
                <c:pt idx="27">
                  <c:v>20.6</c:v>
                </c:pt>
                <c:pt idx="28">
                  <c:v>19.399999999999999</c:v>
                </c:pt>
                <c:pt idx="29">
                  <c:v>19.5</c:v>
                </c:pt>
                <c:pt idx="30">
                  <c:v>19.8</c:v>
                </c:pt>
                <c:pt idx="31">
                  <c:v>19.8</c:v>
                </c:pt>
                <c:pt idx="32">
                  <c:v>21.4</c:v>
                </c:pt>
                <c:pt idx="33">
                  <c:v>22.1</c:v>
                </c:pt>
                <c:pt idx="34">
                  <c:v>22.7</c:v>
                </c:pt>
                <c:pt idx="35">
                  <c:v>23.1</c:v>
                </c:pt>
                <c:pt idx="36">
                  <c:v>24.1</c:v>
                </c:pt>
                <c:pt idx="37">
                  <c:v>25.1</c:v>
                </c:pt>
                <c:pt idx="38">
                  <c:v>24.5</c:v>
                </c:pt>
                <c:pt idx="39">
                  <c:v>25.4</c:v>
                </c:pt>
                <c:pt idx="40">
                  <c:v>25.3</c:v>
                </c:pt>
                <c:pt idx="41">
                  <c:v>25.6</c:v>
                </c:pt>
                <c:pt idx="42">
                  <c:v>24.7</c:v>
                </c:pt>
                <c:pt idx="43">
                  <c:v>25.5</c:v>
                </c:pt>
                <c:pt idx="44">
                  <c:v>25.7</c:v>
                </c:pt>
                <c:pt idx="45">
                  <c:v>25.8</c:v>
                </c:pt>
                <c:pt idx="46">
                  <c:v>26</c:v>
                </c:pt>
                <c:pt idx="47">
                  <c:v>26.1</c:v>
                </c:pt>
                <c:pt idx="48">
                  <c:v>26.1</c:v>
                </c:pt>
                <c:pt idx="49">
                  <c:v>26</c:v>
                </c:pt>
                <c:pt idx="50">
                  <c:v>26.1</c:v>
                </c:pt>
                <c:pt idx="51">
                  <c:v>26.1</c:v>
                </c:pt>
                <c:pt idx="52">
                  <c:v>26.1</c:v>
                </c:pt>
                <c:pt idx="53">
                  <c:v>24.6</c:v>
                </c:pt>
                <c:pt idx="54">
                  <c:v>24.4</c:v>
                </c:pt>
                <c:pt idx="55">
                  <c:v>25.8</c:v>
                </c:pt>
                <c:pt idx="56">
                  <c:v>25.5</c:v>
                </c:pt>
                <c:pt idx="57">
                  <c:v>24.7</c:v>
                </c:pt>
                <c:pt idx="58">
                  <c:v>25.8</c:v>
                </c:pt>
                <c:pt idx="59">
                  <c:v>25.6</c:v>
                </c:pt>
                <c:pt idx="60">
                  <c:v>25.2</c:v>
                </c:pt>
                <c:pt idx="61">
                  <c:v>26.3</c:v>
                </c:pt>
                <c:pt idx="62">
                  <c:v>27.5</c:v>
                </c:pt>
                <c:pt idx="63">
                  <c:v>28.6</c:v>
                </c:pt>
                <c:pt idx="64">
                  <c:v>28.8</c:v>
                </c:pt>
                <c:pt idx="65">
                  <c:v>28.6</c:v>
                </c:pt>
                <c:pt idx="66">
                  <c:v>28.9</c:v>
                </c:pt>
                <c:pt idx="67">
                  <c:v>28.8</c:v>
                </c:pt>
                <c:pt idx="68">
                  <c:v>28.8</c:v>
                </c:pt>
                <c:pt idx="69">
                  <c:v>29.7</c:v>
                </c:pt>
                <c:pt idx="70">
                  <c:v>30</c:v>
                </c:pt>
                <c:pt idx="71">
                  <c:v>30.3</c:v>
                </c:pt>
                <c:pt idx="72">
                  <c:v>32.200000000000003</c:v>
                </c:pt>
                <c:pt idx="73">
                  <c:v>31.8</c:v>
                </c:pt>
                <c:pt idx="74">
                  <c:v>31.3</c:v>
                </c:pt>
                <c:pt idx="75">
                  <c:v>37</c:v>
                </c:pt>
                <c:pt idx="76">
                  <c:v>37.700000000000003</c:v>
                </c:pt>
                <c:pt idx="77">
                  <c:v>38.9</c:v>
                </c:pt>
                <c:pt idx="78">
                  <c:v>39.4</c:v>
                </c:pt>
                <c:pt idx="79">
                  <c:v>37.6</c:v>
                </c:pt>
                <c:pt idx="80">
                  <c:v>37.1</c:v>
                </c:pt>
                <c:pt idx="81">
                  <c:v>35.200000000000003</c:v>
                </c:pt>
                <c:pt idx="82">
                  <c:v>45.4</c:v>
                </c:pt>
                <c:pt idx="83">
                  <c:v>41.1</c:v>
                </c:pt>
                <c:pt idx="84">
                  <c:v>46.4</c:v>
                </c:pt>
                <c:pt idx="85">
                  <c:v>49.8</c:v>
                </c:pt>
                <c:pt idx="86">
                  <c:v>49.5</c:v>
                </c:pt>
                <c:pt idx="87">
                  <c:v>49.4</c:v>
                </c:pt>
                <c:pt idx="88">
                  <c:v>49.9</c:v>
                </c:pt>
                <c:pt idx="89">
                  <c:v>53.3</c:v>
                </c:pt>
                <c:pt idx="90">
                  <c:v>53.2</c:v>
                </c:pt>
                <c:pt idx="91">
                  <c:v>52.5</c:v>
                </c:pt>
                <c:pt idx="92">
                  <c:v>52.6</c:v>
                </c:pt>
                <c:pt idx="93">
                  <c:v>52.6</c:v>
                </c:pt>
                <c:pt idx="94">
                  <c:v>55.2</c:v>
                </c:pt>
                <c:pt idx="95">
                  <c:v>55.3</c:v>
                </c:pt>
                <c:pt idx="96">
                  <c:v>55.6</c:v>
                </c:pt>
                <c:pt idx="97">
                  <c:v>56.9</c:v>
                </c:pt>
                <c:pt idx="98">
                  <c:v>57</c:v>
                </c:pt>
                <c:pt idx="99">
                  <c:v>57.5</c:v>
                </c:pt>
                <c:pt idx="100">
                  <c:v>57.5</c:v>
                </c:pt>
                <c:pt idx="101">
                  <c:v>58.2</c:v>
                </c:pt>
                <c:pt idx="102">
                  <c:v>59</c:v>
                </c:pt>
                <c:pt idx="103">
                  <c:v>58.4</c:v>
                </c:pt>
                <c:pt idx="104">
                  <c:v>62.6</c:v>
                </c:pt>
                <c:pt idx="105">
                  <c:v>63.5</c:v>
                </c:pt>
                <c:pt idx="106">
                  <c:v>65.400000000000006</c:v>
                </c:pt>
                <c:pt idx="107">
                  <c:v>67.5</c:v>
                </c:pt>
                <c:pt idx="108">
                  <c:v>66.599999999999994</c:v>
                </c:pt>
                <c:pt idx="109">
                  <c:v>68.099999999999994</c:v>
                </c:pt>
                <c:pt idx="110">
                  <c:v>66.400000000000006</c:v>
                </c:pt>
                <c:pt idx="111">
                  <c:v>67.2</c:v>
                </c:pt>
                <c:pt idx="112">
                  <c:v>73.3</c:v>
                </c:pt>
                <c:pt idx="113">
                  <c:v>73.8</c:v>
                </c:pt>
                <c:pt idx="114">
                  <c:v>79</c:v>
                </c:pt>
                <c:pt idx="115">
                  <c:v>81.900000000000006</c:v>
                </c:pt>
                <c:pt idx="116">
                  <c:v>82.3</c:v>
                </c:pt>
                <c:pt idx="117">
                  <c:v>82.2</c:v>
                </c:pt>
                <c:pt idx="118">
                  <c:v>82.6</c:v>
                </c:pt>
                <c:pt idx="119">
                  <c:v>82.7</c:v>
                </c:pt>
                <c:pt idx="120">
                  <c:v>82.3</c:v>
                </c:pt>
                <c:pt idx="121">
                  <c:v>82.7</c:v>
                </c:pt>
                <c:pt idx="122">
                  <c:v>83.3</c:v>
                </c:pt>
                <c:pt idx="123">
                  <c:v>82.8</c:v>
                </c:pt>
                <c:pt idx="124">
                  <c:v>86.5</c:v>
                </c:pt>
                <c:pt idx="125">
                  <c:v>87.2</c:v>
                </c:pt>
                <c:pt idx="126">
                  <c:v>86.3</c:v>
                </c:pt>
                <c:pt idx="127">
                  <c:v>85.9</c:v>
                </c:pt>
                <c:pt idx="128">
                  <c:v>86.1</c:v>
                </c:pt>
                <c:pt idx="129">
                  <c:v>86.6</c:v>
                </c:pt>
                <c:pt idx="130">
                  <c:v>86.7</c:v>
                </c:pt>
                <c:pt idx="131">
                  <c:v>86.3</c:v>
                </c:pt>
                <c:pt idx="132">
                  <c:v>86.6</c:v>
                </c:pt>
                <c:pt idx="133">
                  <c:v>87.9</c:v>
                </c:pt>
                <c:pt idx="134">
                  <c:v>88</c:v>
                </c:pt>
                <c:pt idx="135">
                  <c:v>87.9</c:v>
                </c:pt>
                <c:pt idx="136">
                  <c:v>89.1</c:v>
                </c:pt>
                <c:pt idx="137">
                  <c:v>88.8</c:v>
                </c:pt>
                <c:pt idx="138">
                  <c:v>88.9</c:v>
                </c:pt>
                <c:pt idx="139">
                  <c:v>89</c:v>
                </c:pt>
                <c:pt idx="140">
                  <c:v>88.9</c:v>
                </c:pt>
                <c:pt idx="141">
                  <c:v>89</c:v>
                </c:pt>
                <c:pt idx="142">
                  <c:v>88.9</c:v>
                </c:pt>
                <c:pt idx="143">
                  <c:v>89.4</c:v>
                </c:pt>
                <c:pt idx="144">
                  <c:v>88.9</c:v>
                </c:pt>
                <c:pt idx="145">
                  <c:v>89.1</c:v>
                </c:pt>
                <c:pt idx="146">
                  <c:v>89.1</c:v>
                </c:pt>
                <c:pt idx="147">
                  <c:v>89</c:v>
                </c:pt>
                <c:pt idx="148">
                  <c:v>89.2</c:v>
                </c:pt>
                <c:pt idx="149">
                  <c:v>89.1</c:v>
                </c:pt>
                <c:pt idx="150">
                  <c:v>89.9</c:v>
                </c:pt>
                <c:pt idx="151">
                  <c:v>90.1</c:v>
                </c:pt>
                <c:pt idx="152">
                  <c:v>89.4</c:v>
                </c:pt>
                <c:pt idx="153">
                  <c:v>89.8</c:v>
                </c:pt>
                <c:pt idx="154">
                  <c:v>89.7</c:v>
                </c:pt>
                <c:pt idx="155">
                  <c:v>89.8</c:v>
                </c:pt>
                <c:pt idx="156">
                  <c:v>89.7</c:v>
                </c:pt>
                <c:pt idx="157">
                  <c:v>90.1</c:v>
                </c:pt>
                <c:pt idx="158">
                  <c:v>90.2</c:v>
                </c:pt>
                <c:pt idx="159">
                  <c:v>90.2</c:v>
                </c:pt>
                <c:pt idx="160">
                  <c:v>89.7</c:v>
                </c:pt>
                <c:pt idx="161">
                  <c:v>90.4</c:v>
                </c:pt>
                <c:pt idx="162">
                  <c:v>90.5</c:v>
                </c:pt>
                <c:pt idx="163">
                  <c:v>89.8</c:v>
                </c:pt>
                <c:pt idx="164">
                  <c:v>90.8</c:v>
                </c:pt>
                <c:pt idx="165">
                  <c:v>90.8</c:v>
                </c:pt>
                <c:pt idx="166">
                  <c:v>90.9</c:v>
                </c:pt>
                <c:pt idx="167">
                  <c:v>91.1</c:v>
                </c:pt>
                <c:pt idx="168">
                  <c:v>91.3</c:v>
                </c:pt>
                <c:pt idx="169">
                  <c:v>91</c:v>
                </c:pt>
                <c:pt idx="170">
                  <c:v>91.4</c:v>
                </c:pt>
                <c:pt idx="171">
                  <c:v>91.4</c:v>
                </c:pt>
                <c:pt idx="172">
                  <c:v>91.2</c:v>
                </c:pt>
                <c:pt idx="173">
                  <c:v>91.3</c:v>
                </c:pt>
                <c:pt idx="174">
                  <c:v>91.1</c:v>
                </c:pt>
                <c:pt idx="175">
                  <c:v>91.6</c:v>
                </c:pt>
                <c:pt idx="176">
                  <c:v>91.9</c:v>
                </c:pt>
                <c:pt idx="177">
                  <c:v>92.2</c:v>
                </c:pt>
                <c:pt idx="178">
                  <c:v>92.7</c:v>
                </c:pt>
                <c:pt idx="179">
                  <c:v>92.8</c:v>
                </c:pt>
                <c:pt idx="180">
                  <c:v>93.4</c:v>
                </c:pt>
                <c:pt idx="181">
                  <c:v>93.7</c:v>
                </c:pt>
                <c:pt idx="182">
                  <c:v>93.5</c:v>
                </c:pt>
                <c:pt idx="183">
                  <c:v>93.5</c:v>
                </c:pt>
                <c:pt idx="184">
                  <c:v>94</c:v>
                </c:pt>
                <c:pt idx="185">
                  <c:v>93.7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'Max Granularity'!$E$2:$E$189</c:f>
              <c:numCache>
                <c:formatCode>General</c:formatCode>
                <c:ptCount val="188"/>
                <c:pt idx="0">
                  <c:v>0.44156720700000002</c:v>
                </c:pt>
                <c:pt idx="1">
                  <c:v>0.44159195299999998</c:v>
                </c:pt>
                <c:pt idx="2">
                  <c:v>0.44140412499999998</c:v>
                </c:pt>
                <c:pt idx="3">
                  <c:v>0.44150873200000001</c:v>
                </c:pt>
                <c:pt idx="4">
                  <c:v>0.44136788599999999</c:v>
                </c:pt>
                <c:pt idx="5">
                  <c:v>0.44090983500000003</c:v>
                </c:pt>
                <c:pt idx="6">
                  <c:v>0.44062505400000002</c:v>
                </c:pt>
                <c:pt idx="7">
                  <c:v>0.44062485499999998</c:v>
                </c:pt>
                <c:pt idx="8">
                  <c:v>0.44090490900000001</c:v>
                </c:pt>
                <c:pt idx="9">
                  <c:v>0.44058635899999998</c:v>
                </c:pt>
                <c:pt idx="10">
                  <c:v>0.43953353000000001</c:v>
                </c:pt>
                <c:pt idx="11">
                  <c:v>0.43937970300000001</c:v>
                </c:pt>
                <c:pt idx="12">
                  <c:v>0.43867984900000001</c:v>
                </c:pt>
                <c:pt idx="13">
                  <c:v>0.43784119199999999</c:v>
                </c:pt>
                <c:pt idx="14">
                  <c:v>0.43722382100000001</c:v>
                </c:pt>
                <c:pt idx="15">
                  <c:v>0.43677722699999999</c:v>
                </c:pt>
                <c:pt idx="16">
                  <c:v>0.43631843100000001</c:v>
                </c:pt>
                <c:pt idx="17">
                  <c:v>0.435749634</c:v>
                </c:pt>
                <c:pt idx="18">
                  <c:v>0.43469835200000001</c:v>
                </c:pt>
                <c:pt idx="19">
                  <c:v>0.43412118900000002</c:v>
                </c:pt>
                <c:pt idx="20">
                  <c:v>0.43394940900000001</c:v>
                </c:pt>
                <c:pt idx="21">
                  <c:v>0.4327839</c:v>
                </c:pt>
                <c:pt idx="22">
                  <c:v>0.43257880900000001</c:v>
                </c:pt>
                <c:pt idx="23">
                  <c:v>0.43213288999999999</c:v>
                </c:pt>
                <c:pt idx="24">
                  <c:v>0.431559676</c:v>
                </c:pt>
                <c:pt idx="25">
                  <c:v>0.42608542199999999</c:v>
                </c:pt>
                <c:pt idx="26">
                  <c:v>0.42586785199999999</c:v>
                </c:pt>
                <c:pt idx="27">
                  <c:v>0.42546973599999999</c:v>
                </c:pt>
                <c:pt idx="28">
                  <c:v>0.42348466899999998</c:v>
                </c:pt>
                <c:pt idx="29">
                  <c:v>0.42338421799999998</c:v>
                </c:pt>
                <c:pt idx="30">
                  <c:v>0.42326625299999998</c:v>
                </c:pt>
                <c:pt idx="31">
                  <c:v>0.422855429</c:v>
                </c:pt>
                <c:pt idx="32">
                  <c:v>0.41167132400000001</c:v>
                </c:pt>
                <c:pt idx="33">
                  <c:v>0.41137263400000001</c:v>
                </c:pt>
                <c:pt idx="34">
                  <c:v>0.41111473700000001</c:v>
                </c:pt>
                <c:pt idx="35">
                  <c:v>0.410713041</c:v>
                </c:pt>
                <c:pt idx="36">
                  <c:v>0.41009242899999998</c:v>
                </c:pt>
                <c:pt idx="37">
                  <c:v>0.40911579100000001</c:v>
                </c:pt>
                <c:pt idx="38">
                  <c:v>0.40881860399999997</c:v>
                </c:pt>
                <c:pt idx="39">
                  <c:v>0.408434362</c:v>
                </c:pt>
                <c:pt idx="40">
                  <c:v>0.39823021400000003</c:v>
                </c:pt>
                <c:pt idx="41">
                  <c:v>0.398103078</c:v>
                </c:pt>
                <c:pt idx="42">
                  <c:v>0.39770959500000003</c:v>
                </c:pt>
                <c:pt idx="43">
                  <c:v>0.39712356199999999</c:v>
                </c:pt>
                <c:pt idx="44">
                  <c:v>0.396917297</c:v>
                </c:pt>
                <c:pt idx="45">
                  <c:v>0.396620747</c:v>
                </c:pt>
                <c:pt idx="46">
                  <c:v>0.39627024</c:v>
                </c:pt>
                <c:pt idx="47">
                  <c:v>0.396070278</c:v>
                </c:pt>
                <c:pt idx="48">
                  <c:v>0.39583704199999997</c:v>
                </c:pt>
                <c:pt idx="49">
                  <c:v>0.39565015399999998</c:v>
                </c:pt>
                <c:pt idx="50">
                  <c:v>0.39486436699999999</c:v>
                </c:pt>
                <c:pt idx="51">
                  <c:v>0.39479193299999998</c:v>
                </c:pt>
                <c:pt idx="52">
                  <c:v>0.39474193800000001</c:v>
                </c:pt>
                <c:pt idx="53">
                  <c:v>0.39458685799999998</c:v>
                </c:pt>
                <c:pt idx="54">
                  <c:v>0.394021919</c:v>
                </c:pt>
                <c:pt idx="55">
                  <c:v>0.389232682</c:v>
                </c:pt>
                <c:pt idx="56">
                  <c:v>0.38957937300000001</c:v>
                </c:pt>
                <c:pt idx="57">
                  <c:v>0.38929441399999998</c:v>
                </c:pt>
                <c:pt idx="58">
                  <c:v>0.37939169499999997</c:v>
                </c:pt>
                <c:pt idx="59">
                  <c:v>0.37944441499999998</c:v>
                </c:pt>
                <c:pt idx="60">
                  <c:v>0.37911521799999998</c:v>
                </c:pt>
                <c:pt idx="61">
                  <c:v>0.37836455800000002</c:v>
                </c:pt>
                <c:pt idx="62">
                  <c:v>0.37807088700000002</c:v>
                </c:pt>
                <c:pt idx="63">
                  <c:v>0.377833525</c:v>
                </c:pt>
                <c:pt idx="64">
                  <c:v>0.377748627</c:v>
                </c:pt>
                <c:pt idx="65">
                  <c:v>0.377620069</c:v>
                </c:pt>
                <c:pt idx="66">
                  <c:v>0.37758265400000002</c:v>
                </c:pt>
                <c:pt idx="67">
                  <c:v>0.37626185000000001</c:v>
                </c:pt>
                <c:pt idx="68">
                  <c:v>0.37588420900000002</c:v>
                </c:pt>
                <c:pt idx="69">
                  <c:v>0.36481876499999999</c:v>
                </c:pt>
                <c:pt idx="70">
                  <c:v>0.36365791600000003</c:v>
                </c:pt>
                <c:pt idx="71">
                  <c:v>0.363665409</c:v>
                </c:pt>
                <c:pt idx="72">
                  <c:v>0.36327016000000001</c:v>
                </c:pt>
                <c:pt idx="73">
                  <c:v>0.36302414700000002</c:v>
                </c:pt>
                <c:pt idx="74">
                  <c:v>0.36254824299999999</c:v>
                </c:pt>
                <c:pt idx="75">
                  <c:v>0.35672145</c:v>
                </c:pt>
                <c:pt idx="76">
                  <c:v>0.35640750100000002</c:v>
                </c:pt>
                <c:pt idx="77">
                  <c:v>0.356150574</c:v>
                </c:pt>
                <c:pt idx="78">
                  <c:v>0.35600685199999998</c:v>
                </c:pt>
                <c:pt idx="79">
                  <c:v>0.35566716500000001</c:v>
                </c:pt>
                <c:pt idx="80">
                  <c:v>0.35548767999999997</c:v>
                </c:pt>
                <c:pt idx="81">
                  <c:v>0.35509800800000002</c:v>
                </c:pt>
                <c:pt idx="82">
                  <c:v>0.33650712700000002</c:v>
                </c:pt>
                <c:pt idx="83">
                  <c:v>0.33640542600000001</c:v>
                </c:pt>
                <c:pt idx="84">
                  <c:v>0.33559536699999998</c:v>
                </c:pt>
                <c:pt idx="85">
                  <c:v>0.33473086000000002</c:v>
                </c:pt>
                <c:pt idx="86">
                  <c:v>0.33453104700000003</c:v>
                </c:pt>
                <c:pt idx="87">
                  <c:v>0.33434615699999998</c:v>
                </c:pt>
                <c:pt idx="88">
                  <c:v>0.33364418099999998</c:v>
                </c:pt>
                <c:pt idx="89">
                  <c:v>0.33329766999999999</c:v>
                </c:pt>
                <c:pt idx="90">
                  <c:v>0.33314743899999999</c:v>
                </c:pt>
                <c:pt idx="91">
                  <c:v>0.33256537800000002</c:v>
                </c:pt>
                <c:pt idx="92">
                  <c:v>0.33032995599999998</c:v>
                </c:pt>
                <c:pt idx="93">
                  <c:v>0.330107131</c:v>
                </c:pt>
                <c:pt idx="94">
                  <c:v>0.31510444199999998</c:v>
                </c:pt>
                <c:pt idx="95">
                  <c:v>0.31421699400000003</c:v>
                </c:pt>
                <c:pt idx="96">
                  <c:v>0.31377221</c:v>
                </c:pt>
                <c:pt idx="97">
                  <c:v>0.31323083000000002</c:v>
                </c:pt>
                <c:pt idx="98">
                  <c:v>0.31297971699999999</c:v>
                </c:pt>
                <c:pt idx="99">
                  <c:v>0.31265224000000003</c:v>
                </c:pt>
                <c:pt idx="100">
                  <c:v>0.31238065700000001</c:v>
                </c:pt>
                <c:pt idx="101">
                  <c:v>0.311929126</c:v>
                </c:pt>
                <c:pt idx="102">
                  <c:v>0.31051663899999998</c:v>
                </c:pt>
                <c:pt idx="103">
                  <c:v>0.30994626199999997</c:v>
                </c:pt>
                <c:pt idx="104">
                  <c:v>0.29765256600000001</c:v>
                </c:pt>
                <c:pt idx="105">
                  <c:v>0.296871363</c:v>
                </c:pt>
                <c:pt idx="106">
                  <c:v>0.29659723100000002</c:v>
                </c:pt>
                <c:pt idx="107">
                  <c:v>0.29632916100000001</c:v>
                </c:pt>
                <c:pt idx="108">
                  <c:v>0.296145204</c:v>
                </c:pt>
                <c:pt idx="109">
                  <c:v>0.29601498599999998</c:v>
                </c:pt>
                <c:pt idx="110">
                  <c:v>0.29371856200000002</c:v>
                </c:pt>
                <c:pt idx="111">
                  <c:v>0.29291888599999999</c:v>
                </c:pt>
                <c:pt idx="112">
                  <c:v>0.26930016699999998</c:v>
                </c:pt>
                <c:pt idx="113">
                  <c:v>0.26811027399999998</c:v>
                </c:pt>
                <c:pt idx="114">
                  <c:v>0.26714079699999999</c:v>
                </c:pt>
                <c:pt idx="115">
                  <c:v>0.26566743599999998</c:v>
                </c:pt>
                <c:pt idx="116">
                  <c:v>0.26485797500000002</c:v>
                </c:pt>
                <c:pt idx="117">
                  <c:v>0.26418550000000002</c:v>
                </c:pt>
                <c:pt idx="118">
                  <c:v>0.26274852999999998</c:v>
                </c:pt>
                <c:pt idx="119">
                  <c:v>0.26264748999999998</c:v>
                </c:pt>
                <c:pt idx="120">
                  <c:v>0.26237329999999998</c:v>
                </c:pt>
                <c:pt idx="121">
                  <c:v>0.26219909299999999</c:v>
                </c:pt>
                <c:pt idx="122">
                  <c:v>0.26184985700000002</c:v>
                </c:pt>
                <c:pt idx="123">
                  <c:v>0.261518431</c:v>
                </c:pt>
                <c:pt idx="124">
                  <c:v>0.255306849</c:v>
                </c:pt>
                <c:pt idx="125">
                  <c:v>0.25528805399999999</c:v>
                </c:pt>
                <c:pt idx="126">
                  <c:v>0.25519917399999997</c:v>
                </c:pt>
                <c:pt idx="127">
                  <c:v>0.25492705799999998</c:v>
                </c:pt>
                <c:pt idx="128">
                  <c:v>0.25459322600000001</c:v>
                </c:pt>
                <c:pt idx="129">
                  <c:v>0.25423103600000002</c:v>
                </c:pt>
                <c:pt idx="130">
                  <c:v>0.25404884799999999</c:v>
                </c:pt>
                <c:pt idx="131">
                  <c:v>0.25376747399999999</c:v>
                </c:pt>
                <c:pt idx="132">
                  <c:v>0.25360977400000001</c:v>
                </c:pt>
                <c:pt idx="133">
                  <c:v>0.25352349099999999</c:v>
                </c:pt>
                <c:pt idx="134">
                  <c:v>0.25344485999999999</c:v>
                </c:pt>
                <c:pt idx="135">
                  <c:v>0.253309646</c:v>
                </c:pt>
                <c:pt idx="136">
                  <c:v>0.25321556200000001</c:v>
                </c:pt>
                <c:pt idx="137">
                  <c:v>0.25311136000000001</c:v>
                </c:pt>
                <c:pt idx="138">
                  <c:v>0.25304470600000001</c:v>
                </c:pt>
                <c:pt idx="139">
                  <c:v>0.25296305899999999</c:v>
                </c:pt>
                <c:pt idx="140">
                  <c:v>0.252899612</c:v>
                </c:pt>
                <c:pt idx="141">
                  <c:v>0.25282832999999999</c:v>
                </c:pt>
                <c:pt idx="142">
                  <c:v>0.252817342</c:v>
                </c:pt>
                <c:pt idx="143">
                  <c:v>0.233825335</c:v>
                </c:pt>
                <c:pt idx="144">
                  <c:v>0.23370043400000001</c:v>
                </c:pt>
                <c:pt idx="145">
                  <c:v>0.23350546999999999</c:v>
                </c:pt>
                <c:pt idx="146">
                  <c:v>0.23326946500000001</c:v>
                </c:pt>
                <c:pt idx="147">
                  <c:v>0.233211591</c:v>
                </c:pt>
                <c:pt idx="148">
                  <c:v>0.233113032</c:v>
                </c:pt>
                <c:pt idx="149">
                  <c:v>0.23302060299999999</c:v>
                </c:pt>
                <c:pt idx="150">
                  <c:v>0.23276840200000001</c:v>
                </c:pt>
                <c:pt idx="151">
                  <c:v>0.23243121</c:v>
                </c:pt>
                <c:pt idx="152">
                  <c:v>0.23212268599999999</c:v>
                </c:pt>
                <c:pt idx="153">
                  <c:v>0.23197746899999999</c:v>
                </c:pt>
                <c:pt idx="154">
                  <c:v>0.23182972299999999</c:v>
                </c:pt>
                <c:pt idx="155">
                  <c:v>0.23180425499999999</c:v>
                </c:pt>
                <c:pt idx="156">
                  <c:v>0.23172605299999999</c:v>
                </c:pt>
                <c:pt idx="157">
                  <c:v>0.231371087</c:v>
                </c:pt>
                <c:pt idx="158">
                  <c:v>0.23049154099999999</c:v>
                </c:pt>
                <c:pt idx="159">
                  <c:v>0.23034653199999999</c:v>
                </c:pt>
                <c:pt idx="160">
                  <c:v>0.23025994699999999</c:v>
                </c:pt>
                <c:pt idx="161">
                  <c:v>0.23019081</c:v>
                </c:pt>
                <c:pt idx="162">
                  <c:v>0.23006549400000001</c:v>
                </c:pt>
                <c:pt idx="163">
                  <c:v>0.229923724</c:v>
                </c:pt>
                <c:pt idx="164">
                  <c:v>0.22975917300000001</c:v>
                </c:pt>
                <c:pt idx="165">
                  <c:v>0.229625474</c:v>
                </c:pt>
                <c:pt idx="166">
                  <c:v>0.229499391</c:v>
                </c:pt>
                <c:pt idx="167">
                  <c:v>0.22939897400000001</c:v>
                </c:pt>
                <c:pt idx="168">
                  <c:v>0.229369769</c:v>
                </c:pt>
                <c:pt idx="169">
                  <c:v>0.22930514299999999</c:v>
                </c:pt>
                <c:pt idx="170">
                  <c:v>0.22913139799999999</c:v>
                </c:pt>
                <c:pt idx="171">
                  <c:v>0.22667652099999999</c:v>
                </c:pt>
                <c:pt idx="172">
                  <c:v>0.224347197</c:v>
                </c:pt>
                <c:pt idx="173">
                  <c:v>0.221773369</c:v>
                </c:pt>
                <c:pt idx="174">
                  <c:v>0.218568507</c:v>
                </c:pt>
                <c:pt idx="175">
                  <c:v>0.209874691</c:v>
                </c:pt>
                <c:pt idx="176">
                  <c:v>0.19958480300000001</c:v>
                </c:pt>
                <c:pt idx="177">
                  <c:v>0.18996469999999999</c:v>
                </c:pt>
                <c:pt idx="178">
                  <c:v>0.18238415899999999</c:v>
                </c:pt>
                <c:pt idx="179">
                  <c:v>0.17070920000000001</c:v>
                </c:pt>
                <c:pt idx="180">
                  <c:v>0.15009204500000001</c:v>
                </c:pt>
                <c:pt idx="181">
                  <c:v>0.13670304999999999</c:v>
                </c:pt>
                <c:pt idx="182">
                  <c:v>0.122960826</c:v>
                </c:pt>
                <c:pt idx="183">
                  <c:v>0.112729284</c:v>
                </c:pt>
                <c:pt idx="184">
                  <c:v>8.7501856000000003E-2</c:v>
                </c:pt>
                <c:pt idx="185">
                  <c:v>6.1326969000000002E-2</c:v>
                </c:pt>
                <c:pt idx="186">
                  <c:v>3.6084012999999998E-2</c:v>
                </c:pt>
                <c:pt idx="187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4E9-4BFA-8C30-2A622C33519B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none"/>
          </c:marker>
          <c:xVal>
            <c:numRef>
              <c:f>'Uniform Patch'!$B$2:$B$172</c:f>
              <c:numCache>
                <c:formatCode>General</c:formatCode>
                <c:ptCount val="171"/>
                <c:pt idx="0">
                  <c:v>19.600000000000001</c:v>
                </c:pt>
                <c:pt idx="1">
                  <c:v>19.5</c:v>
                </c:pt>
                <c:pt idx="2">
                  <c:v>19.600000000000001</c:v>
                </c:pt>
                <c:pt idx="3">
                  <c:v>20.7</c:v>
                </c:pt>
                <c:pt idx="4">
                  <c:v>20.8</c:v>
                </c:pt>
                <c:pt idx="5">
                  <c:v>19.8</c:v>
                </c:pt>
                <c:pt idx="6">
                  <c:v>20</c:v>
                </c:pt>
                <c:pt idx="7">
                  <c:v>20.2</c:v>
                </c:pt>
                <c:pt idx="8">
                  <c:v>20.2</c:v>
                </c:pt>
                <c:pt idx="9">
                  <c:v>20.2</c:v>
                </c:pt>
                <c:pt idx="10">
                  <c:v>19.8</c:v>
                </c:pt>
                <c:pt idx="11">
                  <c:v>20.2</c:v>
                </c:pt>
                <c:pt idx="12">
                  <c:v>20.6</c:v>
                </c:pt>
                <c:pt idx="13">
                  <c:v>20.7</c:v>
                </c:pt>
                <c:pt idx="14">
                  <c:v>20.9</c:v>
                </c:pt>
                <c:pt idx="15">
                  <c:v>20.399999999999999</c:v>
                </c:pt>
                <c:pt idx="16">
                  <c:v>20.3</c:v>
                </c:pt>
                <c:pt idx="17">
                  <c:v>20.399999999999999</c:v>
                </c:pt>
                <c:pt idx="18">
                  <c:v>20.5</c:v>
                </c:pt>
                <c:pt idx="19">
                  <c:v>20.5</c:v>
                </c:pt>
                <c:pt idx="20">
                  <c:v>20.5</c:v>
                </c:pt>
                <c:pt idx="21">
                  <c:v>20.5</c:v>
                </c:pt>
                <c:pt idx="22">
                  <c:v>20.5</c:v>
                </c:pt>
                <c:pt idx="23">
                  <c:v>20.5</c:v>
                </c:pt>
                <c:pt idx="24">
                  <c:v>19.899999999999999</c:v>
                </c:pt>
                <c:pt idx="25">
                  <c:v>20.399999999999999</c:v>
                </c:pt>
                <c:pt idx="26">
                  <c:v>20.5</c:v>
                </c:pt>
                <c:pt idx="27">
                  <c:v>20.9</c:v>
                </c:pt>
                <c:pt idx="28">
                  <c:v>22.2</c:v>
                </c:pt>
                <c:pt idx="29">
                  <c:v>21.9</c:v>
                </c:pt>
                <c:pt idx="30">
                  <c:v>22.7</c:v>
                </c:pt>
                <c:pt idx="31">
                  <c:v>21.9</c:v>
                </c:pt>
                <c:pt idx="32">
                  <c:v>21.2</c:v>
                </c:pt>
                <c:pt idx="33">
                  <c:v>21.6</c:v>
                </c:pt>
                <c:pt idx="34">
                  <c:v>21.8</c:v>
                </c:pt>
                <c:pt idx="35">
                  <c:v>22.6</c:v>
                </c:pt>
                <c:pt idx="36">
                  <c:v>22.1</c:v>
                </c:pt>
                <c:pt idx="37">
                  <c:v>22</c:v>
                </c:pt>
                <c:pt idx="38">
                  <c:v>22</c:v>
                </c:pt>
                <c:pt idx="39">
                  <c:v>24.1</c:v>
                </c:pt>
                <c:pt idx="40">
                  <c:v>24.9</c:v>
                </c:pt>
                <c:pt idx="41">
                  <c:v>25.4</c:v>
                </c:pt>
                <c:pt idx="42">
                  <c:v>25.8</c:v>
                </c:pt>
                <c:pt idx="43">
                  <c:v>25.9</c:v>
                </c:pt>
                <c:pt idx="44">
                  <c:v>26.1</c:v>
                </c:pt>
                <c:pt idx="45">
                  <c:v>25.6</c:v>
                </c:pt>
                <c:pt idx="46">
                  <c:v>25.8</c:v>
                </c:pt>
                <c:pt idx="47">
                  <c:v>26</c:v>
                </c:pt>
                <c:pt idx="48">
                  <c:v>26</c:v>
                </c:pt>
                <c:pt idx="49">
                  <c:v>26.1</c:v>
                </c:pt>
                <c:pt idx="50">
                  <c:v>21.5</c:v>
                </c:pt>
                <c:pt idx="51">
                  <c:v>20.5</c:v>
                </c:pt>
                <c:pt idx="52">
                  <c:v>27</c:v>
                </c:pt>
                <c:pt idx="53">
                  <c:v>21.8</c:v>
                </c:pt>
                <c:pt idx="54">
                  <c:v>33.5</c:v>
                </c:pt>
                <c:pt idx="55">
                  <c:v>34.299999999999997</c:v>
                </c:pt>
                <c:pt idx="56">
                  <c:v>34.200000000000003</c:v>
                </c:pt>
                <c:pt idx="57">
                  <c:v>33.200000000000003</c:v>
                </c:pt>
                <c:pt idx="58">
                  <c:v>33.200000000000003</c:v>
                </c:pt>
                <c:pt idx="59">
                  <c:v>33.200000000000003</c:v>
                </c:pt>
                <c:pt idx="60">
                  <c:v>33.200000000000003</c:v>
                </c:pt>
                <c:pt idx="61">
                  <c:v>32.9</c:v>
                </c:pt>
                <c:pt idx="62">
                  <c:v>31.8</c:v>
                </c:pt>
                <c:pt idx="63">
                  <c:v>32.5</c:v>
                </c:pt>
                <c:pt idx="64">
                  <c:v>34.5</c:v>
                </c:pt>
                <c:pt idx="65">
                  <c:v>33.9</c:v>
                </c:pt>
                <c:pt idx="66">
                  <c:v>39.6</c:v>
                </c:pt>
                <c:pt idx="67">
                  <c:v>39.700000000000003</c:v>
                </c:pt>
                <c:pt idx="68">
                  <c:v>42.6</c:v>
                </c:pt>
                <c:pt idx="69">
                  <c:v>42.9</c:v>
                </c:pt>
                <c:pt idx="70">
                  <c:v>42.5</c:v>
                </c:pt>
                <c:pt idx="71">
                  <c:v>42.2</c:v>
                </c:pt>
                <c:pt idx="72">
                  <c:v>48.4</c:v>
                </c:pt>
                <c:pt idx="73">
                  <c:v>47.9</c:v>
                </c:pt>
                <c:pt idx="74">
                  <c:v>52</c:v>
                </c:pt>
                <c:pt idx="75">
                  <c:v>52.4</c:v>
                </c:pt>
                <c:pt idx="76">
                  <c:v>51.6</c:v>
                </c:pt>
                <c:pt idx="77">
                  <c:v>52.1</c:v>
                </c:pt>
                <c:pt idx="78">
                  <c:v>59.1</c:v>
                </c:pt>
                <c:pt idx="79">
                  <c:v>58.1</c:v>
                </c:pt>
                <c:pt idx="80">
                  <c:v>61.3</c:v>
                </c:pt>
                <c:pt idx="81">
                  <c:v>62.2</c:v>
                </c:pt>
                <c:pt idx="82">
                  <c:v>62</c:v>
                </c:pt>
                <c:pt idx="83">
                  <c:v>62.4</c:v>
                </c:pt>
                <c:pt idx="84">
                  <c:v>61.4</c:v>
                </c:pt>
                <c:pt idx="85">
                  <c:v>65.599999999999994</c:v>
                </c:pt>
                <c:pt idx="86">
                  <c:v>66.3</c:v>
                </c:pt>
                <c:pt idx="87">
                  <c:v>66</c:v>
                </c:pt>
                <c:pt idx="88">
                  <c:v>65.599999999999994</c:v>
                </c:pt>
                <c:pt idx="89">
                  <c:v>65.8</c:v>
                </c:pt>
                <c:pt idx="90">
                  <c:v>64.400000000000006</c:v>
                </c:pt>
                <c:pt idx="91">
                  <c:v>71.5</c:v>
                </c:pt>
                <c:pt idx="92">
                  <c:v>71</c:v>
                </c:pt>
                <c:pt idx="93">
                  <c:v>73.599999999999994</c:v>
                </c:pt>
                <c:pt idx="94">
                  <c:v>73.900000000000006</c:v>
                </c:pt>
                <c:pt idx="95">
                  <c:v>76.099999999999994</c:v>
                </c:pt>
                <c:pt idx="96">
                  <c:v>77.3</c:v>
                </c:pt>
                <c:pt idx="97">
                  <c:v>78</c:v>
                </c:pt>
                <c:pt idx="98">
                  <c:v>78</c:v>
                </c:pt>
                <c:pt idx="99">
                  <c:v>78</c:v>
                </c:pt>
                <c:pt idx="100">
                  <c:v>77.599999999999994</c:v>
                </c:pt>
                <c:pt idx="101">
                  <c:v>77.8</c:v>
                </c:pt>
                <c:pt idx="102">
                  <c:v>78.5</c:v>
                </c:pt>
                <c:pt idx="103">
                  <c:v>78.5</c:v>
                </c:pt>
                <c:pt idx="104">
                  <c:v>79</c:v>
                </c:pt>
                <c:pt idx="105">
                  <c:v>79</c:v>
                </c:pt>
                <c:pt idx="106">
                  <c:v>78</c:v>
                </c:pt>
                <c:pt idx="107">
                  <c:v>79.3</c:v>
                </c:pt>
                <c:pt idx="108">
                  <c:v>80</c:v>
                </c:pt>
                <c:pt idx="109">
                  <c:v>79.400000000000006</c:v>
                </c:pt>
                <c:pt idx="110">
                  <c:v>80.099999999999994</c:v>
                </c:pt>
                <c:pt idx="111">
                  <c:v>81.2</c:v>
                </c:pt>
                <c:pt idx="112">
                  <c:v>81.2</c:v>
                </c:pt>
                <c:pt idx="113">
                  <c:v>81.3</c:v>
                </c:pt>
                <c:pt idx="114">
                  <c:v>82.5</c:v>
                </c:pt>
                <c:pt idx="115">
                  <c:v>81.400000000000006</c:v>
                </c:pt>
                <c:pt idx="116">
                  <c:v>86.1</c:v>
                </c:pt>
                <c:pt idx="117">
                  <c:v>86.3</c:v>
                </c:pt>
                <c:pt idx="118">
                  <c:v>87.5</c:v>
                </c:pt>
                <c:pt idx="119">
                  <c:v>86.5</c:v>
                </c:pt>
                <c:pt idx="120">
                  <c:v>87.3</c:v>
                </c:pt>
                <c:pt idx="121">
                  <c:v>88.2</c:v>
                </c:pt>
                <c:pt idx="122">
                  <c:v>87.6</c:v>
                </c:pt>
                <c:pt idx="123">
                  <c:v>88.1</c:v>
                </c:pt>
                <c:pt idx="124">
                  <c:v>89</c:v>
                </c:pt>
                <c:pt idx="125">
                  <c:v>89</c:v>
                </c:pt>
                <c:pt idx="126">
                  <c:v>89.8</c:v>
                </c:pt>
                <c:pt idx="127">
                  <c:v>89.5</c:v>
                </c:pt>
                <c:pt idx="128">
                  <c:v>89.6</c:v>
                </c:pt>
                <c:pt idx="129">
                  <c:v>89.4</c:v>
                </c:pt>
                <c:pt idx="130">
                  <c:v>89.6</c:v>
                </c:pt>
                <c:pt idx="131">
                  <c:v>89.1</c:v>
                </c:pt>
                <c:pt idx="132">
                  <c:v>89.3</c:v>
                </c:pt>
                <c:pt idx="133">
                  <c:v>89.4</c:v>
                </c:pt>
                <c:pt idx="134">
                  <c:v>90.5</c:v>
                </c:pt>
                <c:pt idx="135">
                  <c:v>89.8</c:v>
                </c:pt>
                <c:pt idx="136">
                  <c:v>89.9</c:v>
                </c:pt>
                <c:pt idx="137">
                  <c:v>89.9</c:v>
                </c:pt>
                <c:pt idx="138">
                  <c:v>90.4</c:v>
                </c:pt>
                <c:pt idx="139">
                  <c:v>90.3</c:v>
                </c:pt>
                <c:pt idx="140">
                  <c:v>90.1</c:v>
                </c:pt>
                <c:pt idx="141">
                  <c:v>90.7</c:v>
                </c:pt>
                <c:pt idx="142">
                  <c:v>90.5</c:v>
                </c:pt>
                <c:pt idx="143">
                  <c:v>90.4</c:v>
                </c:pt>
                <c:pt idx="144">
                  <c:v>90.5</c:v>
                </c:pt>
                <c:pt idx="145">
                  <c:v>90.8</c:v>
                </c:pt>
                <c:pt idx="146">
                  <c:v>91.5</c:v>
                </c:pt>
                <c:pt idx="147">
                  <c:v>90.6</c:v>
                </c:pt>
                <c:pt idx="148">
                  <c:v>91.1</c:v>
                </c:pt>
                <c:pt idx="149">
                  <c:v>91.1</c:v>
                </c:pt>
                <c:pt idx="150">
                  <c:v>91.2</c:v>
                </c:pt>
                <c:pt idx="151">
                  <c:v>91.7</c:v>
                </c:pt>
                <c:pt idx="152">
                  <c:v>91</c:v>
                </c:pt>
                <c:pt idx="153">
                  <c:v>91.2</c:v>
                </c:pt>
                <c:pt idx="154">
                  <c:v>91.2</c:v>
                </c:pt>
                <c:pt idx="155">
                  <c:v>91.3</c:v>
                </c:pt>
                <c:pt idx="156">
                  <c:v>91.4</c:v>
                </c:pt>
                <c:pt idx="157">
                  <c:v>91.6</c:v>
                </c:pt>
                <c:pt idx="158">
                  <c:v>91.8</c:v>
                </c:pt>
                <c:pt idx="159">
                  <c:v>91.8</c:v>
                </c:pt>
                <c:pt idx="160">
                  <c:v>92</c:v>
                </c:pt>
                <c:pt idx="161">
                  <c:v>93.1</c:v>
                </c:pt>
                <c:pt idx="162">
                  <c:v>93.3</c:v>
                </c:pt>
                <c:pt idx="163">
                  <c:v>93.3</c:v>
                </c:pt>
                <c:pt idx="164">
                  <c:v>93.5</c:v>
                </c:pt>
                <c:pt idx="165">
                  <c:v>93.6</c:v>
                </c:pt>
                <c:pt idx="166">
                  <c:v>93.7</c:v>
                </c:pt>
                <c:pt idx="167">
                  <c:v>93.8</c:v>
                </c:pt>
                <c:pt idx="168">
                  <c:v>93.6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Patch'!$E$2:$E$172</c:f>
              <c:numCache>
                <c:formatCode>General</c:formatCode>
                <c:ptCount val="171"/>
                <c:pt idx="0">
                  <c:v>0.43515095250746699</c:v>
                </c:pt>
                <c:pt idx="1">
                  <c:v>0.434898692411534</c:v>
                </c:pt>
                <c:pt idx="2">
                  <c:v>0.43467107615751299</c:v>
                </c:pt>
                <c:pt idx="3">
                  <c:v>0.43518402458639699</c:v>
                </c:pt>
                <c:pt idx="4">
                  <c:v>0.43506987986845103</c:v>
                </c:pt>
                <c:pt idx="5">
                  <c:v>0.434301727294921</c:v>
                </c:pt>
                <c:pt idx="6">
                  <c:v>0.43539549704158997</c:v>
                </c:pt>
                <c:pt idx="7">
                  <c:v>0.43532861507640103</c:v>
                </c:pt>
                <c:pt idx="8">
                  <c:v>0.43527111995921403</c:v>
                </c:pt>
                <c:pt idx="9">
                  <c:v>0.43519116569967797</c:v>
                </c:pt>
                <c:pt idx="10">
                  <c:v>0.434985285141888</c:v>
                </c:pt>
                <c:pt idx="11">
                  <c:v>0.43438250732421801</c:v>
                </c:pt>
                <c:pt idx="12">
                  <c:v>0.43411532413258203</c:v>
                </c:pt>
                <c:pt idx="13">
                  <c:v>0.43385253367704502</c:v>
                </c:pt>
                <c:pt idx="14">
                  <c:v>0.43323099472943399</c:v>
                </c:pt>
                <c:pt idx="15">
                  <c:v>0.43356863044289901</c:v>
                </c:pt>
                <c:pt idx="16">
                  <c:v>0.42233914364085401</c:v>
                </c:pt>
                <c:pt idx="17">
                  <c:v>0.42191512882008197</c:v>
                </c:pt>
                <c:pt idx="18">
                  <c:v>0.42094841631720997</c:v>
                </c:pt>
                <c:pt idx="19">
                  <c:v>0.42089571964039502</c:v>
                </c:pt>
                <c:pt idx="20">
                  <c:v>0.42082775878906198</c:v>
                </c:pt>
                <c:pt idx="21">
                  <c:v>0.42078038114659899</c:v>
                </c:pt>
                <c:pt idx="22">
                  <c:v>0.42075814998851102</c:v>
                </c:pt>
                <c:pt idx="23">
                  <c:v>0.42073433191636</c:v>
                </c:pt>
                <c:pt idx="24">
                  <c:v>0.420286312327665</c:v>
                </c:pt>
                <c:pt idx="25">
                  <c:v>0.419840829288258</c:v>
                </c:pt>
                <c:pt idx="26">
                  <c:v>0.41970583029354303</c:v>
                </c:pt>
                <c:pt idx="27">
                  <c:v>0.41897682459214097</c:v>
                </c:pt>
                <c:pt idx="28">
                  <c:v>0.41697391465130901</c:v>
                </c:pt>
                <c:pt idx="29">
                  <c:v>0.41679646031996698</c:v>
                </c:pt>
                <c:pt idx="30">
                  <c:v>0.41789923993278899</c:v>
                </c:pt>
                <c:pt idx="31">
                  <c:v>0.41772367769129098</c:v>
                </c:pt>
                <c:pt idx="32">
                  <c:v>0.40723517025218198</c:v>
                </c:pt>
                <c:pt idx="33">
                  <c:v>0.40765617639878199</c:v>
                </c:pt>
                <c:pt idx="34">
                  <c:v>0.407256660012637</c:v>
                </c:pt>
                <c:pt idx="35">
                  <c:v>0.40678082993451198</c:v>
                </c:pt>
                <c:pt idx="36">
                  <c:v>0.40666201423196202</c:v>
                </c:pt>
                <c:pt idx="37">
                  <c:v>0.40653413121840498</c:v>
                </c:pt>
                <c:pt idx="38">
                  <c:v>0.40639850212545903</c:v>
                </c:pt>
                <c:pt idx="39">
                  <c:v>0.40604302080939703</c:v>
                </c:pt>
                <c:pt idx="40">
                  <c:v>0.405978556913488</c:v>
                </c:pt>
                <c:pt idx="41">
                  <c:v>0.39965104765050502</c:v>
                </c:pt>
                <c:pt idx="42">
                  <c:v>0.39947070492015102</c:v>
                </c:pt>
                <c:pt idx="43">
                  <c:v>0.399742668600643</c:v>
                </c:pt>
                <c:pt idx="44">
                  <c:v>0.398743000703699</c:v>
                </c:pt>
                <c:pt idx="45">
                  <c:v>0.39870124727136902</c:v>
                </c:pt>
                <c:pt idx="46">
                  <c:v>0.39829271742876798</c:v>
                </c:pt>
                <c:pt idx="47">
                  <c:v>0.39785758882410299</c:v>
                </c:pt>
                <c:pt idx="48">
                  <c:v>0.39745318424000398</c:v>
                </c:pt>
                <c:pt idx="49">
                  <c:v>0.39661069623161699</c:v>
                </c:pt>
                <c:pt idx="50">
                  <c:v>0.39731479420381399</c:v>
                </c:pt>
                <c:pt idx="51">
                  <c:v>0.39642813289866702</c:v>
                </c:pt>
                <c:pt idx="52">
                  <c:v>0.37068892176010998</c:v>
                </c:pt>
                <c:pt idx="53">
                  <c:v>0.37022157377355203</c:v>
                </c:pt>
                <c:pt idx="54">
                  <c:v>0.36718546788832701</c:v>
                </c:pt>
                <c:pt idx="55">
                  <c:v>0.36613008207433301</c:v>
                </c:pt>
                <c:pt idx="56">
                  <c:v>0.36564515057732</c:v>
                </c:pt>
                <c:pt idx="57">
                  <c:v>0.36389078117819301</c:v>
                </c:pt>
                <c:pt idx="58">
                  <c:v>0.36381067433076703</c:v>
                </c:pt>
                <c:pt idx="59">
                  <c:v>0.36377038753733898</c:v>
                </c:pt>
                <c:pt idx="60">
                  <c:v>0.363735586727366</c:v>
                </c:pt>
                <c:pt idx="61">
                  <c:v>0.36359890567555098</c:v>
                </c:pt>
                <c:pt idx="62">
                  <c:v>0.36316113819795498</c:v>
                </c:pt>
                <c:pt idx="63">
                  <c:v>0.36301438993566099</c:v>
                </c:pt>
                <c:pt idx="64">
                  <c:v>0.36260401826746302</c:v>
                </c:pt>
                <c:pt idx="65">
                  <c:v>0.36206421975528402</c:v>
                </c:pt>
                <c:pt idx="66">
                  <c:v>0.35041286872414901</c:v>
                </c:pt>
                <c:pt idx="67">
                  <c:v>0.350208354276769</c:v>
                </c:pt>
                <c:pt idx="68">
                  <c:v>0.34950715726964598</c:v>
                </c:pt>
                <c:pt idx="69">
                  <c:v>0.34921260160558298</c:v>
                </c:pt>
                <c:pt idx="70">
                  <c:v>0.34911895392922698</c:v>
                </c:pt>
                <c:pt idx="71">
                  <c:v>0.34872465425379101</c:v>
                </c:pt>
                <c:pt idx="72">
                  <c:v>0.33009030510397502</c:v>
                </c:pt>
                <c:pt idx="73">
                  <c:v>0.32987351720473301</c:v>
                </c:pt>
                <c:pt idx="74">
                  <c:v>0.32880732637293197</c:v>
                </c:pt>
                <c:pt idx="75">
                  <c:v>0.32855605002010502</c:v>
                </c:pt>
                <c:pt idx="76">
                  <c:v>0.32775793277516002</c:v>
                </c:pt>
                <c:pt idx="77">
                  <c:v>0.32750291891659</c:v>
                </c:pt>
                <c:pt idx="78">
                  <c:v>0.31562776991900199</c:v>
                </c:pt>
                <c:pt idx="79">
                  <c:v>0.314945603314568</c:v>
                </c:pt>
                <c:pt idx="80">
                  <c:v>0.31401984719669102</c:v>
                </c:pt>
                <c:pt idx="81">
                  <c:v>0.31387557983398401</c:v>
                </c:pt>
                <c:pt idx="82">
                  <c:v>0.31364261043772901</c:v>
                </c:pt>
                <c:pt idx="83">
                  <c:v>0.31291579302619399</c:v>
                </c:pt>
                <c:pt idx="84">
                  <c:v>0.31263306920668599</c:v>
                </c:pt>
                <c:pt idx="85">
                  <c:v>0.30667642570944298</c:v>
                </c:pt>
                <c:pt idx="86">
                  <c:v>0.30648528693704002</c:v>
                </c:pt>
                <c:pt idx="87">
                  <c:v>0.306321642707375</c:v>
                </c:pt>
                <c:pt idx="88">
                  <c:v>0.30626352826286701</c:v>
                </c:pt>
                <c:pt idx="89">
                  <c:v>0.306210488712086</c:v>
                </c:pt>
                <c:pt idx="90">
                  <c:v>0.30586289888269702</c:v>
                </c:pt>
                <c:pt idx="91">
                  <c:v>0.29284559003044502</c:v>
                </c:pt>
                <c:pt idx="92">
                  <c:v>0.29231360760857</c:v>
                </c:pt>
                <c:pt idx="93">
                  <c:v>0.29197247493968198</c:v>
                </c:pt>
                <c:pt idx="94">
                  <c:v>0.29168776927274798</c:v>
                </c:pt>
                <c:pt idx="95">
                  <c:v>0.28607623111500402</c:v>
                </c:pt>
                <c:pt idx="96">
                  <c:v>0.28575408935546798</c:v>
                </c:pt>
                <c:pt idx="97">
                  <c:v>0.28546999404009599</c:v>
                </c:pt>
                <c:pt idx="98">
                  <c:v>0.28533529304055599</c:v>
                </c:pt>
                <c:pt idx="99">
                  <c:v>0.28510077981387799</c:v>
                </c:pt>
                <c:pt idx="100">
                  <c:v>0.28499214980181498</c:v>
                </c:pt>
                <c:pt idx="101">
                  <c:v>0.284925714829388</c:v>
                </c:pt>
                <c:pt idx="102">
                  <c:v>0.28480989523494898</c:v>
                </c:pt>
                <c:pt idx="103">
                  <c:v>0.28463444070255001</c:v>
                </c:pt>
                <c:pt idx="104">
                  <c:v>0.28428534833122698</c:v>
                </c:pt>
                <c:pt idx="105">
                  <c:v>0.28420636345358402</c:v>
                </c:pt>
                <c:pt idx="106">
                  <c:v>0.283888332591337</c:v>
                </c:pt>
                <c:pt idx="107">
                  <c:v>0.283246915929457</c:v>
                </c:pt>
                <c:pt idx="108">
                  <c:v>0.28308361457375902</c:v>
                </c:pt>
                <c:pt idx="109">
                  <c:v>0.28273809096392399</c:v>
                </c:pt>
                <c:pt idx="110">
                  <c:v>0.281890522676355</c:v>
                </c:pt>
                <c:pt idx="111">
                  <c:v>0.28177040907915901</c:v>
                </c:pt>
                <c:pt idx="112">
                  <c:v>0.28170373714671398</c:v>
                </c:pt>
                <c:pt idx="113">
                  <c:v>0.28142709350585898</c:v>
                </c:pt>
                <c:pt idx="114">
                  <c:v>0.28090924790326199</c:v>
                </c:pt>
                <c:pt idx="115">
                  <c:v>0.28052605483111198</c:v>
                </c:pt>
                <c:pt idx="116">
                  <c:v>0.27473963120404399</c:v>
                </c:pt>
                <c:pt idx="117">
                  <c:v>0.27439673749138299</c:v>
                </c:pt>
                <c:pt idx="118">
                  <c:v>0.27426075295840902</c:v>
                </c:pt>
                <c:pt idx="119">
                  <c:v>0.27411781939338198</c:v>
                </c:pt>
                <c:pt idx="120">
                  <c:v>0.27401194314395599</c:v>
                </c:pt>
                <c:pt idx="121">
                  <c:v>0.27392289644129098</c:v>
                </c:pt>
                <c:pt idx="122">
                  <c:v>0.27364952356674999</c:v>
                </c:pt>
                <c:pt idx="123">
                  <c:v>0.271399658203125</c:v>
                </c:pt>
                <c:pt idx="124">
                  <c:v>0.27123615938074402</c:v>
                </c:pt>
                <c:pt idx="125">
                  <c:v>0.27108726232191999</c:v>
                </c:pt>
                <c:pt idx="126">
                  <c:v>0.271027720731847</c:v>
                </c:pt>
                <c:pt idx="127">
                  <c:v>0.27090558220358402</c:v>
                </c:pt>
                <c:pt idx="128">
                  <c:v>0.270906749052159</c:v>
                </c:pt>
                <c:pt idx="129">
                  <c:v>0.27085622271369397</c:v>
                </c:pt>
                <c:pt idx="130">
                  <c:v>0.27077256505629499</c:v>
                </c:pt>
                <c:pt idx="131">
                  <c:v>0.27065703627642401</c:v>
                </c:pt>
                <c:pt idx="132">
                  <c:v>0.26976307588464998</c:v>
                </c:pt>
                <c:pt idx="133">
                  <c:v>0.269677860035615</c:v>
                </c:pt>
                <c:pt idx="134">
                  <c:v>0.25321840892118502</c:v>
                </c:pt>
                <c:pt idx="135">
                  <c:v>0.25269520479090002</c:v>
                </c:pt>
                <c:pt idx="136">
                  <c:v>0.25213994284237101</c:v>
                </c:pt>
                <c:pt idx="137">
                  <c:v>0.25201131304572599</c:v>
                </c:pt>
                <c:pt idx="138">
                  <c:v>0.251419512580422</c:v>
                </c:pt>
                <c:pt idx="139">
                  <c:v>0.25115792308134099</c:v>
                </c:pt>
                <c:pt idx="140">
                  <c:v>0.25094202737247201</c:v>
                </c:pt>
                <c:pt idx="141">
                  <c:v>0.25088550522748099</c:v>
                </c:pt>
                <c:pt idx="142">
                  <c:v>0.25083230052274802</c:v>
                </c:pt>
                <c:pt idx="143">
                  <c:v>0.250802748736213</c:v>
                </c:pt>
                <c:pt idx="144">
                  <c:v>0.25071977682674601</c:v>
                </c:pt>
                <c:pt idx="145">
                  <c:v>0.250647715849034</c:v>
                </c:pt>
                <c:pt idx="146">
                  <c:v>0.25071290139590902</c:v>
                </c:pt>
                <c:pt idx="147">
                  <c:v>0.25067175651999002</c:v>
                </c:pt>
                <c:pt idx="148">
                  <c:v>0.231218861299402</c:v>
                </c:pt>
                <c:pt idx="149">
                  <c:v>0.23133283547794101</c:v>
                </c:pt>
                <c:pt idx="150">
                  <c:v>0.23091796875000001</c:v>
                </c:pt>
                <c:pt idx="151">
                  <c:v>0.230891030704273</c:v>
                </c:pt>
                <c:pt idx="152">
                  <c:v>0.230757557588465</c:v>
                </c:pt>
                <c:pt idx="153">
                  <c:v>0.23067544017118499</c:v>
                </c:pt>
                <c:pt idx="154">
                  <c:v>0.228183565027573</c:v>
                </c:pt>
                <c:pt idx="155">
                  <c:v>0.225738963407628</c:v>
                </c:pt>
                <c:pt idx="156">
                  <c:v>0.22291198012408001</c:v>
                </c:pt>
                <c:pt idx="157">
                  <c:v>0.21938392549402499</c:v>
                </c:pt>
                <c:pt idx="158">
                  <c:v>0.21058281034581799</c:v>
                </c:pt>
                <c:pt idx="159">
                  <c:v>0.200190239401424</c:v>
                </c:pt>
                <c:pt idx="160">
                  <c:v>0.190463630227481</c:v>
                </c:pt>
                <c:pt idx="161">
                  <c:v>0.18279285026999001</c:v>
                </c:pt>
                <c:pt idx="162">
                  <c:v>0.171118239458869</c:v>
                </c:pt>
                <c:pt idx="163">
                  <c:v>0.15038834874770199</c:v>
                </c:pt>
                <c:pt idx="164">
                  <c:v>0.13694921156939299</c:v>
                </c:pt>
                <c:pt idx="165">
                  <c:v>0.123146775189568</c:v>
                </c:pt>
                <c:pt idx="166">
                  <c:v>0.112879268870634</c:v>
                </c:pt>
                <c:pt idx="167">
                  <c:v>8.7559272317325298E-2</c:v>
                </c:pt>
                <c:pt idx="168">
                  <c:v>6.1366257611443001E-2</c:v>
                </c:pt>
                <c:pt idx="169">
                  <c:v>3.6090317670036703E-2</c:v>
                </c:pt>
                <c:pt idx="170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4E9-4BFA-8C30-2A622C33519B}"/>
            </c:ext>
          </c:extLst>
        </c:ser>
        <c:ser>
          <c:idx val="3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none"/>
          </c:marker>
          <c:dPt>
            <c:idx val="124"/>
            <c:marker>
              <c:symbol val="none"/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E4E9-4BFA-8C30-2A622C33519B}"/>
              </c:ext>
            </c:extLst>
          </c:dPt>
          <c:xVal>
            <c:numRef>
              <c:f>'Uniform Filters'!$B$1:$B$188</c:f>
              <c:numCache>
                <c:formatCode>General</c:formatCode>
                <c:ptCount val="188"/>
                <c:pt idx="0">
                  <c:v>19.7</c:v>
                </c:pt>
                <c:pt idx="1">
                  <c:v>20</c:v>
                </c:pt>
                <c:pt idx="2">
                  <c:v>19.5</c:v>
                </c:pt>
                <c:pt idx="3">
                  <c:v>19.3</c:v>
                </c:pt>
                <c:pt idx="4">
                  <c:v>19.7</c:v>
                </c:pt>
                <c:pt idx="5">
                  <c:v>19.600000000000001</c:v>
                </c:pt>
                <c:pt idx="6">
                  <c:v>19</c:v>
                </c:pt>
                <c:pt idx="7">
                  <c:v>20.5</c:v>
                </c:pt>
                <c:pt idx="8">
                  <c:v>21.5</c:v>
                </c:pt>
                <c:pt idx="9">
                  <c:v>20.8</c:v>
                </c:pt>
                <c:pt idx="10">
                  <c:v>21.5</c:v>
                </c:pt>
                <c:pt idx="11">
                  <c:v>21.9</c:v>
                </c:pt>
                <c:pt idx="12">
                  <c:v>20.7</c:v>
                </c:pt>
                <c:pt idx="13">
                  <c:v>20.7</c:v>
                </c:pt>
                <c:pt idx="14">
                  <c:v>20.7</c:v>
                </c:pt>
                <c:pt idx="15">
                  <c:v>20.7</c:v>
                </c:pt>
                <c:pt idx="16">
                  <c:v>20.6</c:v>
                </c:pt>
                <c:pt idx="17">
                  <c:v>20.6</c:v>
                </c:pt>
                <c:pt idx="18">
                  <c:v>20.6</c:v>
                </c:pt>
                <c:pt idx="19">
                  <c:v>20.100000000000001</c:v>
                </c:pt>
                <c:pt idx="20">
                  <c:v>20.3</c:v>
                </c:pt>
                <c:pt idx="21">
                  <c:v>19.8</c:v>
                </c:pt>
                <c:pt idx="22">
                  <c:v>20.2</c:v>
                </c:pt>
                <c:pt idx="23">
                  <c:v>20.2</c:v>
                </c:pt>
                <c:pt idx="24">
                  <c:v>20.8</c:v>
                </c:pt>
                <c:pt idx="25">
                  <c:v>20.399999999999999</c:v>
                </c:pt>
                <c:pt idx="26">
                  <c:v>20.399999999999999</c:v>
                </c:pt>
                <c:pt idx="27">
                  <c:v>20.5</c:v>
                </c:pt>
                <c:pt idx="28">
                  <c:v>21.8</c:v>
                </c:pt>
                <c:pt idx="29">
                  <c:v>22.2</c:v>
                </c:pt>
                <c:pt idx="30">
                  <c:v>21.2</c:v>
                </c:pt>
                <c:pt idx="31">
                  <c:v>21.5</c:v>
                </c:pt>
                <c:pt idx="32">
                  <c:v>26.1</c:v>
                </c:pt>
                <c:pt idx="33">
                  <c:v>24.9</c:v>
                </c:pt>
                <c:pt idx="34">
                  <c:v>25.6</c:v>
                </c:pt>
                <c:pt idx="35">
                  <c:v>24.4</c:v>
                </c:pt>
                <c:pt idx="36">
                  <c:v>26.1</c:v>
                </c:pt>
                <c:pt idx="37">
                  <c:v>22.6</c:v>
                </c:pt>
                <c:pt idx="38">
                  <c:v>25.5</c:v>
                </c:pt>
                <c:pt idx="39">
                  <c:v>25.5</c:v>
                </c:pt>
                <c:pt idx="40">
                  <c:v>25.5</c:v>
                </c:pt>
                <c:pt idx="41">
                  <c:v>25.5</c:v>
                </c:pt>
                <c:pt idx="42">
                  <c:v>25.5</c:v>
                </c:pt>
                <c:pt idx="43">
                  <c:v>25.5</c:v>
                </c:pt>
                <c:pt idx="44">
                  <c:v>25.4</c:v>
                </c:pt>
                <c:pt idx="45">
                  <c:v>26.5</c:v>
                </c:pt>
                <c:pt idx="46">
                  <c:v>26.5</c:v>
                </c:pt>
                <c:pt idx="47">
                  <c:v>27</c:v>
                </c:pt>
                <c:pt idx="48">
                  <c:v>27.5</c:v>
                </c:pt>
                <c:pt idx="49">
                  <c:v>26.9</c:v>
                </c:pt>
                <c:pt idx="50">
                  <c:v>28.1</c:v>
                </c:pt>
                <c:pt idx="51">
                  <c:v>28.2</c:v>
                </c:pt>
                <c:pt idx="52">
                  <c:v>24.1</c:v>
                </c:pt>
                <c:pt idx="53">
                  <c:v>28.1</c:v>
                </c:pt>
                <c:pt idx="54">
                  <c:v>24.3</c:v>
                </c:pt>
                <c:pt idx="55">
                  <c:v>28.3</c:v>
                </c:pt>
                <c:pt idx="56">
                  <c:v>28.4</c:v>
                </c:pt>
                <c:pt idx="57">
                  <c:v>28.1</c:v>
                </c:pt>
                <c:pt idx="58">
                  <c:v>28.7</c:v>
                </c:pt>
                <c:pt idx="59">
                  <c:v>28.6</c:v>
                </c:pt>
                <c:pt idx="60">
                  <c:v>29.4</c:v>
                </c:pt>
                <c:pt idx="61">
                  <c:v>29.4</c:v>
                </c:pt>
                <c:pt idx="62">
                  <c:v>30.6</c:v>
                </c:pt>
                <c:pt idx="63">
                  <c:v>30.1</c:v>
                </c:pt>
                <c:pt idx="64">
                  <c:v>30.9</c:v>
                </c:pt>
                <c:pt idx="65">
                  <c:v>37.4</c:v>
                </c:pt>
                <c:pt idx="66">
                  <c:v>37.299999999999997</c:v>
                </c:pt>
                <c:pt idx="67">
                  <c:v>36.6</c:v>
                </c:pt>
                <c:pt idx="68">
                  <c:v>38.1</c:v>
                </c:pt>
                <c:pt idx="69">
                  <c:v>37.200000000000003</c:v>
                </c:pt>
                <c:pt idx="70">
                  <c:v>40.1</c:v>
                </c:pt>
                <c:pt idx="71">
                  <c:v>41.7</c:v>
                </c:pt>
                <c:pt idx="72">
                  <c:v>39.299999999999997</c:v>
                </c:pt>
                <c:pt idx="73">
                  <c:v>40.299999999999997</c:v>
                </c:pt>
                <c:pt idx="74">
                  <c:v>39</c:v>
                </c:pt>
                <c:pt idx="75">
                  <c:v>40.799999999999997</c:v>
                </c:pt>
                <c:pt idx="76">
                  <c:v>40.5</c:v>
                </c:pt>
                <c:pt idx="77">
                  <c:v>40.1</c:v>
                </c:pt>
                <c:pt idx="78">
                  <c:v>41</c:v>
                </c:pt>
                <c:pt idx="79">
                  <c:v>42.1</c:v>
                </c:pt>
                <c:pt idx="80">
                  <c:v>41.5</c:v>
                </c:pt>
                <c:pt idx="81">
                  <c:v>42.1</c:v>
                </c:pt>
                <c:pt idx="82">
                  <c:v>42.2</c:v>
                </c:pt>
                <c:pt idx="83">
                  <c:v>42.3</c:v>
                </c:pt>
                <c:pt idx="84">
                  <c:v>43.1</c:v>
                </c:pt>
                <c:pt idx="85">
                  <c:v>43.4</c:v>
                </c:pt>
                <c:pt idx="86">
                  <c:v>45</c:v>
                </c:pt>
                <c:pt idx="87">
                  <c:v>44.8</c:v>
                </c:pt>
                <c:pt idx="88">
                  <c:v>45.8</c:v>
                </c:pt>
                <c:pt idx="89">
                  <c:v>45.2</c:v>
                </c:pt>
                <c:pt idx="90">
                  <c:v>45</c:v>
                </c:pt>
                <c:pt idx="91">
                  <c:v>46</c:v>
                </c:pt>
                <c:pt idx="92">
                  <c:v>46.2</c:v>
                </c:pt>
                <c:pt idx="93">
                  <c:v>45.6</c:v>
                </c:pt>
                <c:pt idx="94">
                  <c:v>53.6</c:v>
                </c:pt>
                <c:pt idx="95">
                  <c:v>54.5</c:v>
                </c:pt>
                <c:pt idx="96">
                  <c:v>54.5</c:v>
                </c:pt>
                <c:pt idx="97">
                  <c:v>56</c:v>
                </c:pt>
                <c:pt idx="98">
                  <c:v>58</c:v>
                </c:pt>
                <c:pt idx="99">
                  <c:v>56.3</c:v>
                </c:pt>
                <c:pt idx="100">
                  <c:v>57.9</c:v>
                </c:pt>
                <c:pt idx="101">
                  <c:v>58.7</c:v>
                </c:pt>
                <c:pt idx="102">
                  <c:v>61.9</c:v>
                </c:pt>
                <c:pt idx="103">
                  <c:v>61.8</c:v>
                </c:pt>
                <c:pt idx="104">
                  <c:v>62.5</c:v>
                </c:pt>
                <c:pt idx="105">
                  <c:v>61.1</c:v>
                </c:pt>
                <c:pt idx="106">
                  <c:v>62.9</c:v>
                </c:pt>
                <c:pt idx="107">
                  <c:v>61.5</c:v>
                </c:pt>
                <c:pt idx="108">
                  <c:v>63</c:v>
                </c:pt>
                <c:pt idx="109">
                  <c:v>62.6</c:v>
                </c:pt>
                <c:pt idx="110">
                  <c:v>62.9</c:v>
                </c:pt>
                <c:pt idx="111">
                  <c:v>63.6</c:v>
                </c:pt>
                <c:pt idx="112">
                  <c:v>62.8</c:v>
                </c:pt>
                <c:pt idx="113">
                  <c:v>62.6</c:v>
                </c:pt>
                <c:pt idx="114">
                  <c:v>64.099999999999994</c:v>
                </c:pt>
                <c:pt idx="115">
                  <c:v>63.2</c:v>
                </c:pt>
                <c:pt idx="116">
                  <c:v>63.4</c:v>
                </c:pt>
                <c:pt idx="117">
                  <c:v>63.3</c:v>
                </c:pt>
                <c:pt idx="118">
                  <c:v>64.8</c:v>
                </c:pt>
                <c:pt idx="119">
                  <c:v>63.3</c:v>
                </c:pt>
                <c:pt idx="120">
                  <c:v>63.8</c:v>
                </c:pt>
                <c:pt idx="121">
                  <c:v>64.099999999999994</c:v>
                </c:pt>
                <c:pt idx="122">
                  <c:v>60.2</c:v>
                </c:pt>
                <c:pt idx="123">
                  <c:v>59.4</c:v>
                </c:pt>
                <c:pt idx="124">
                  <c:v>69</c:v>
                </c:pt>
                <c:pt idx="125">
                  <c:v>69.7</c:v>
                </c:pt>
                <c:pt idx="126">
                  <c:v>68.099999999999994</c:v>
                </c:pt>
                <c:pt idx="127">
                  <c:v>69.8</c:v>
                </c:pt>
                <c:pt idx="128">
                  <c:v>70.099999999999994</c:v>
                </c:pt>
                <c:pt idx="129">
                  <c:v>71.099999999999994</c:v>
                </c:pt>
                <c:pt idx="130">
                  <c:v>70.7</c:v>
                </c:pt>
                <c:pt idx="131">
                  <c:v>72.900000000000006</c:v>
                </c:pt>
                <c:pt idx="132">
                  <c:v>66.8</c:v>
                </c:pt>
                <c:pt idx="133">
                  <c:v>66.400000000000006</c:v>
                </c:pt>
                <c:pt idx="134">
                  <c:v>79.8</c:v>
                </c:pt>
                <c:pt idx="135">
                  <c:v>79.400000000000006</c:v>
                </c:pt>
                <c:pt idx="136">
                  <c:v>77.8</c:v>
                </c:pt>
                <c:pt idx="137">
                  <c:v>78.8</c:v>
                </c:pt>
                <c:pt idx="138">
                  <c:v>79.099999999999994</c:v>
                </c:pt>
                <c:pt idx="139">
                  <c:v>79.599999999999994</c:v>
                </c:pt>
                <c:pt idx="140">
                  <c:v>79.7</c:v>
                </c:pt>
                <c:pt idx="141">
                  <c:v>79.2</c:v>
                </c:pt>
                <c:pt idx="142">
                  <c:v>79.900000000000006</c:v>
                </c:pt>
                <c:pt idx="143">
                  <c:v>79.599999999999994</c:v>
                </c:pt>
                <c:pt idx="144">
                  <c:v>85.4</c:v>
                </c:pt>
                <c:pt idx="145">
                  <c:v>84.8</c:v>
                </c:pt>
                <c:pt idx="146">
                  <c:v>85.3</c:v>
                </c:pt>
                <c:pt idx="147">
                  <c:v>84.6</c:v>
                </c:pt>
                <c:pt idx="148">
                  <c:v>84.8</c:v>
                </c:pt>
                <c:pt idx="149">
                  <c:v>85.6</c:v>
                </c:pt>
                <c:pt idx="150">
                  <c:v>85.9</c:v>
                </c:pt>
                <c:pt idx="151">
                  <c:v>85.2</c:v>
                </c:pt>
                <c:pt idx="152">
                  <c:v>90.2</c:v>
                </c:pt>
                <c:pt idx="153">
                  <c:v>88.9</c:v>
                </c:pt>
                <c:pt idx="154">
                  <c:v>89</c:v>
                </c:pt>
                <c:pt idx="155">
                  <c:v>88.5</c:v>
                </c:pt>
                <c:pt idx="156">
                  <c:v>88.6</c:v>
                </c:pt>
                <c:pt idx="157">
                  <c:v>89.4</c:v>
                </c:pt>
                <c:pt idx="158">
                  <c:v>89.9</c:v>
                </c:pt>
                <c:pt idx="159">
                  <c:v>89.2</c:v>
                </c:pt>
                <c:pt idx="160">
                  <c:v>89.5</c:v>
                </c:pt>
                <c:pt idx="161">
                  <c:v>90</c:v>
                </c:pt>
                <c:pt idx="162">
                  <c:v>90.1</c:v>
                </c:pt>
                <c:pt idx="163">
                  <c:v>90.1</c:v>
                </c:pt>
                <c:pt idx="164">
                  <c:v>90.1</c:v>
                </c:pt>
                <c:pt idx="165">
                  <c:v>90</c:v>
                </c:pt>
                <c:pt idx="166">
                  <c:v>89.6</c:v>
                </c:pt>
                <c:pt idx="167">
                  <c:v>88.9</c:v>
                </c:pt>
                <c:pt idx="168">
                  <c:v>89.9</c:v>
                </c:pt>
                <c:pt idx="169">
                  <c:v>90</c:v>
                </c:pt>
                <c:pt idx="170">
                  <c:v>89.7</c:v>
                </c:pt>
                <c:pt idx="171">
                  <c:v>89.6</c:v>
                </c:pt>
                <c:pt idx="172">
                  <c:v>89.8</c:v>
                </c:pt>
                <c:pt idx="173">
                  <c:v>90.1</c:v>
                </c:pt>
                <c:pt idx="174">
                  <c:v>90.1</c:v>
                </c:pt>
                <c:pt idx="175">
                  <c:v>90.3</c:v>
                </c:pt>
                <c:pt idx="176">
                  <c:v>90.6</c:v>
                </c:pt>
                <c:pt idx="177">
                  <c:v>91.3</c:v>
                </c:pt>
                <c:pt idx="178">
                  <c:v>92.5</c:v>
                </c:pt>
                <c:pt idx="179">
                  <c:v>92.9</c:v>
                </c:pt>
                <c:pt idx="180">
                  <c:v>92.9</c:v>
                </c:pt>
                <c:pt idx="181">
                  <c:v>92.8</c:v>
                </c:pt>
                <c:pt idx="182">
                  <c:v>92.9</c:v>
                </c:pt>
                <c:pt idx="183">
                  <c:v>93.1</c:v>
                </c:pt>
                <c:pt idx="184">
                  <c:v>94.3</c:v>
                </c:pt>
                <c:pt idx="185">
                  <c:v>93.8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'Uniform Filters'!$E$1:$E$188</c:f>
              <c:numCache>
                <c:formatCode>General</c:formatCode>
                <c:ptCount val="188"/>
                <c:pt idx="0">
                  <c:v>0.43729103896197102</c:v>
                </c:pt>
                <c:pt idx="1">
                  <c:v>0.43710262343462702</c:v>
                </c:pt>
                <c:pt idx="2">
                  <c:v>0.43667211016486601</c:v>
                </c:pt>
                <c:pt idx="3">
                  <c:v>0.43665225399241703</c:v>
                </c:pt>
                <c:pt idx="4">
                  <c:v>0.43606400074678298</c:v>
                </c:pt>
                <c:pt idx="5">
                  <c:v>0.43593154727711397</c:v>
                </c:pt>
                <c:pt idx="6">
                  <c:v>0.43641425637637798</c:v>
                </c:pt>
                <c:pt idx="7">
                  <c:v>0.43660043693991202</c:v>
                </c:pt>
                <c:pt idx="8">
                  <c:v>0.43627071784524302</c:v>
                </c:pt>
                <c:pt idx="9">
                  <c:v>0.43563274787453998</c:v>
                </c:pt>
                <c:pt idx="10">
                  <c:v>0.43473205925436498</c:v>
                </c:pt>
                <c:pt idx="11">
                  <c:v>0.43284513047162199</c:v>
                </c:pt>
                <c:pt idx="12">
                  <c:v>0.43204048785041299</c:v>
                </c:pt>
                <c:pt idx="13">
                  <c:v>0.43215223604089997</c:v>
                </c:pt>
                <c:pt idx="14">
                  <c:v>0.431766895967371</c:v>
                </c:pt>
                <c:pt idx="15">
                  <c:v>0.432009613037109</c:v>
                </c:pt>
                <c:pt idx="16">
                  <c:v>0.431367634492761</c:v>
                </c:pt>
                <c:pt idx="17">
                  <c:v>0.43009206614774798</c:v>
                </c:pt>
                <c:pt idx="18">
                  <c:v>0.430167150160845</c:v>
                </c:pt>
                <c:pt idx="19">
                  <c:v>0.42935785271139698</c:v>
                </c:pt>
                <c:pt idx="20">
                  <c:v>0.42844293571920899</c:v>
                </c:pt>
                <c:pt idx="21">
                  <c:v>0.42833891027113902</c:v>
                </c:pt>
                <c:pt idx="22">
                  <c:v>0.42635441320082701</c:v>
                </c:pt>
                <c:pt idx="23">
                  <c:v>0.426007241641773</c:v>
                </c:pt>
                <c:pt idx="24">
                  <c:v>0.420705061968635</c:v>
                </c:pt>
                <c:pt idx="25">
                  <c:v>0.42008893181295898</c:v>
                </c:pt>
                <c:pt idx="26">
                  <c:v>0.42024569343118101</c:v>
                </c:pt>
                <c:pt idx="27">
                  <c:v>0.41995866483800498</c:v>
                </c:pt>
                <c:pt idx="28">
                  <c:v>0.414749693029067</c:v>
                </c:pt>
                <c:pt idx="29">
                  <c:v>0.414311159021714</c:v>
                </c:pt>
                <c:pt idx="30">
                  <c:v>0.41414716832777998</c:v>
                </c:pt>
                <c:pt idx="31">
                  <c:v>0.41366405531939299</c:v>
                </c:pt>
                <c:pt idx="32">
                  <c:v>0.38995005170036701</c:v>
                </c:pt>
                <c:pt idx="33">
                  <c:v>0.38868274464326702</c:v>
                </c:pt>
                <c:pt idx="34">
                  <c:v>0.38797022381950802</c:v>
                </c:pt>
                <c:pt idx="35">
                  <c:v>0.38767825137867601</c:v>
                </c:pt>
                <c:pt idx="36">
                  <c:v>0.38731944544175001</c:v>
                </c:pt>
                <c:pt idx="37">
                  <c:v>0.38538980102539</c:v>
                </c:pt>
                <c:pt idx="38">
                  <c:v>0.38531387508616699</c:v>
                </c:pt>
                <c:pt idx="39">
                  <c:v>0.38532681453929202</c:v>
                </c:pt>
                <c:pt idx="40">
                  <c:v>0.38529523064108401</c:v>
                </c:pt>
                <c:pt idx="41">
                  <c:v>0.38516841035730698</c:v>
                </c:pt>
                <c:pt idx="42">
                  <c:v>0.38511543902228801</c:v>
                </c:pt>
                <c:pt idx="43">
                  <c:v>0.38508754954618502</c:v>
                </c:pt>
                <c:pt idx="44">
                  <c:v>0.38513457533892398</c:v>
                </c:pt>
                <c:pt idx="45">
                  <c:v>0.37495514095530702</c:v>
                </c:pt>
                <c:pt idx="46">
                  <c:v>0.37393779440487102</c:v>
                </c:pt>
                <c:pt idx="47">
                  <c:v>0.37356088974896601</c:v>
                </c:pt>
                <c:pt idx="48">
                  <c:v>0.37350124763039899</c:v>
                </c:pt>
                <c:pt idx="49">
                  <c:v>0.37303857780905297</c:v>
                </c:pt>
                <c:pt idx="50">
                  <c:v>0.37249300967945698</c:v>
                </c:pt>
                <c:pt idx="51">
                  <c:v>0.37258568976907103</c:v>
                </c:pt>
                <c:pt idx="52">
                  <c:v>0.37291334084903399</c:v>
                </c:pt>
                <c:pt idx="53">
                  <c:v>0.37181739717371298</c:v>
                </c:pt>
                <c:pt idx="54">
                  <c:v>0.372120293112362</c:v>
                </c:pt>
                <c:pt idx="55">
                  <c:v>0.37095890897862999</c:v>
                </c:pt>
                <c:pt idx="56">
                  <c:v>0.37084677303538599</c:v>
                </c:pt>
                <c:pt idx="57">
                  <c:v>0.37064786125631799</c:v>
                </c:pt>
                <c:pt idx="58">
                  <c:v>0.36945718563304197</c:v>
                </c:pt>
                <c:pt idx="59">
                  <c:v>0.36931945621265999</c:v>
                </c:pt>
                <c:pt idx="60">
                  <c:v>0.35333709357766502</c:v>
                </c:pt>
                <c:pt idx="61">
                  <c:v>0.35273081880457202</c:v>
                </c:pt>
                <c:pt idx="62">
                  <c:v>0.35257471062155299</c:v>
                </c:pt>
                <c:pt idx="63">
                  <c:v>0.35192094331629098</c:v>
                </c:pt>
                <c:pt idx="64">
                  <c:v>0.35183709896311999</c:v>
                </c:pt>
                <c:pt idx="65">
                  <c:v>0.33870672427906701</c:v>
                </c:pt>
                <c:pt idx="66">
                  <c:v>0.33818666525447999</c:v>
                </c:pt>
                <c:pt idx="67">
                  <c:v>0.33811838845645598</c:v>
                </c:pt>
                <c:pt idx="68">
                  <c:v>0.33805173627068003</c:v>
                </c:pt>
                <c:pt idx="69">
                  <c:v>0.33803397324505902</c:v>
                </c:pt>
                <c:pt idx="70">
                  <c:v>0.33768331729664502</c:v>
                </c:pt>
                <c:pt idx="71">
                  <c:v>0.33764541266946202</c:v>
                </c:pt>
                <c:pt idx="72">
                  <c:v>0.33759855382582699</c:v>
                </c:pt>
                <c:pt idx="73">
                  <c:v>0.33663679414636899</c:v>
                </c:pt>
                <c:pt idx="74">
                  <c:v>0.33658735566980602</c:v>
                </c:pt>
                <c:pt idx="75">
                  <c:v>0.32472381771311998</c:v>
                </c:pt>
                <c:pt idx="76">
                  <c:v>0.32435153736787598</c:v>
                </c:pt>
                <c:pt idx="77">
                  <c:v>0.32430340576171801</c:v>
                </c:pt>
                <c:pt idx="78">
                  <c:v>0.32385589958639699</c:v>
                </c:pt>
                <c:pt idx="79">
                  <c:v>0.32388335104549598</c:v>
                </c:pt>
                <c:pt idx="80">
                  <c:v>0.32319887946633702</c:v>
                </c:pt>
                <c:pt idx="81">
                  <c:v>0.32306966445025198</c:v>
                </c:pt>
                <c:pt idx="82">
                  <c:v>0.32301600198184699</c:v>
                </c:pt>
                <c:pt idx="83">
                  <c:v>0.322445752312155</c:v>
                </c:pt>
                <c:pt idx="84">
                  <c:v>0.322327755198759</c:v>
                </c:pt>
                <c:pt idx="85">
                  <c:v>0.321903724221622</c:v>
                </c:pt>
                <c:pt idx="86">
                  <c:v>0.31248497278550003</c:v>
                </c:pt>
                <c:pt idx="87">
                  <c:v>0.31189413272633199</c:v>
                </c:pt>
                <c:pt idx="88">
                  <c:v>0.31169740744197999</c:v>
                </c:pt>
                <c:pt idx="89">
                  <c:v>0.31153092148724698</c:v>
                </c:pt>
                <c:pt idx="90">
                  <c:v>0.31145956061868102</c:v>
                </c:pt>
                <c:pt idx="91">
                  <c:v>0.311089231603285</c:v>
                </c:pt>
                <c:pt idx="92">
                  <c:v>0.31046845559512798</c:v>
                </c:pt>
                <c:pt idx="93">
                  <c:v>0.31032421695484802</c:v>
                </c:pt>
                <c:pt idx="94">
                  <c:v>0.30902159028894699</c:v>
                </c:pt>
                <c:pt idx="95">
                  <c:v>0.30889788638844201</c:v>
                </c:pt>
                <c:pt idx="96">
                  <c:v>0.30898552389705802</c:v>
                </c:pt>
                <c:pt idx="97">
                  <c:v>0.30875856287339098</c:v>
                </c:pt>
                <c:pt idx="98">
                  <c:v>0.30845572796989801</c:v>
                </c:pt>
                <c:pt idx="99">
                  <c:v>0.30585600191004098</c:v>
                </c:pt>
                <c:pt idx="100">
                  <c:v>0.30601178876091401</c:v>
                </c:pt>
                <c:pt idx="101">
                  <c:v>0.30595101569680599</c:v>
                </c:pt>
                <c:pt idx="102">
                  <c:v>0.30598181331858898</c:v>
                </c:pt>
                <c:pt idx="103">
                  <c:v>0.30581996962603403</c:v>
                </c:pt>
                <c:pt idx="104">
                  <c:v>0.30556810625861602</c:v>
                </c:pt>
                <c:pt idx="105">
                  <c:v>0.30546091775333101</c:v>
                </c:pt>
                <c:pt idx="106">
                  <c:v>0.30549954941693402</c:v>
                </c:pt>
                <c:pt idx="107">
                  <c:v>0.305408976835363</c:v>
                </c:pt>
                <c:pt idx="108">
                  <c:v>0.305241794361787</c:v>
                </c:pt>
                <c:pt idx="109">
                  <c:v>0.30523305197322997</c:v>
                </c:pt>
                <c:pt idx="110">
                  <c:v>0.30510586188821198</c:v>
                </c:pt>
                <c:pt idx="111">
                  <c:v>0.30512941068761401</c:v>
                </c:pt>
                <c:pt idx="112">
                  <c:v>0.30507093182731998</c:v>
                </c:pt>
                <c:pt idx="113">
                  <c:v>0.305127005184398</c:v>
                </c:pt>
                <c:pt idx="114">
                  <c:v>0.30509164608226103</c:v>
                </c:pt>
                <c:pt idx="115">
                  <c:v>0.28555291389016502</c:v>
                </c:pt>
                <c:pt idx="116">
                  <c:v>0.285575222239774</c:v>
                </c:pt>
                <c:pt idx="117">
                  <c:v>0.28560221952550502</c:v>
                </c:pt>
                <c:pt idx="118">
                  <c:v>0.28533743286132801</c:v>
                </c:pt>
                <c:pt idx="119">
                  <c:v>0.285300432990579</c:v>
                </c:pt>
                <c:pt idx="120">
                  <c:v>0.28507084566004098</c:v>
                </c:pt>
                <c:pt idx="121">
                  <c:v>0.285019051944508</c:v>
                </c:pt>
                <c:pt idx="122">
                  <c:v>0.28446789371266001</c:v>
                </c:pt>
                <c:pt idx="123">
                  <c:v>0.28427268353630503</c:v>
                </c:pt>
                <c:pt idx="124">
                  <c:v>0.272550515567555</c:v>
                </c:pt>
                <c:pt idx="125">
                  <c:v>0.27219021965475598</c:v>
                </c:pt>
                <c:pt idx="126">
                  <c:v>0.271850928811466</c:v>
                </c:pt>
                <c:pt idx="127">
                  <c:v>0.27165634334788602</c:v>
                </c:pt>
                <c:pt idx="128">
                  <c:v>0.27156046070772</c:v>
                </c:pt>
                <c:pt idx="129">
                  <c:v>0.271099496280445</c:v>
                </c:pt>
                <c:pt idx="130">
                  <c:v>0.27107527609432402</c:v>
                </c:pt>
                <c:pt idx="131">
                  <c:v>0.27098125323127298</c:v>
                </c:pt>
                <c:pt idx="132">
                  <c:v>0.27036711210363001</c:v>
                </c:pt>
                <c:pt idx="133">
                  <c:v>0.27011804558248997</c:v>
                </c:pt>
                <c:pt idx="134">
                  <c:v>0.26426607917336797</c:v>
                </c:pt>
                <c:pt idx="135">
                  <c:v>0.26409850356157999</c:v>
                </c:pt>
                <c:pt idx="136">
                  <c:v>0.26387327844956299</c:v>
                </c:pt>
                <c:pt idx="137">
                  <c:v>0.26374530926872702</c:v>
                </c:pt>
                <c:pt idx="138">
                  <c:v>0.26373384722541299</c:v>
                </c:pt>
                <c:pt idx="139">
                  <c:v>0.26363862879136002</c:v>
                </c:pt>
                <c:pt idx="140">
                  <c:v>0.26361324175666301</c:v>
                </c:pt>
                <c:pt idx="141">
                  <c:v>0.26348901546702602</c:v>
                </c:pt>
                <c:pt idx="142">
                  <c:v>0.262759336583754</c:v>
                </c:pt>
                <c:pt idx="143">
                  <c:v>0.26275553983800498</c:v>
                </c:pt>
                <c:pt idx="144">
                  <c:v>0.243856036017922</c:v>
                </c:pt>
                <c:pt idx="145">
                  <c:v>0.24341026575425001</c:v>
                </c:pt>
                <c:pt idx="146">
                  <c:v>0.243491447897518</c:v>
                </c:pt>
                <c:pt idx="147">
                  <c:v>0.24302546781652101</c:v>
                </c:pt>
                <c:pt idx="148">
                  <c:v>0.2429769969267</c:v>
                </c:pt>
                <c:pt idx="149">
                  <c:v>0.242287778966567</c:v>
                </c:pt>
                <c:pt idx="150">
                  <c:v>0.24206047865923699</c:v>
                </c:pt>
                <c:pt idx="151">
                  <c:v>0.24188869341681901</c:v>
                </c:pt>
                <c:pt idx="152">
                  <c:v>0.23590615306181001</c:v>
                </c:pt>
                <c:pt idx="153">
                  <c:v>0.23560969453699401</c:v>
                </c:pt>
                <c:pt idx="154">
                  <c:v>0.23563431683708599</c:v>
                </c:pt>
                <c:pt idx="155">
                  <c:v>0.23551204546760099</c:v>
                </c:pt>
                <c:pt idx="156">
                  <c:v>0.23552252915326199</c:v>
                </c:pt>
                <c:pt idx="157">
                  <c:v>0.23565038703469601</c:v>
                </c:pt>
                <c:pt idx="158">
                  <c:v>0.235298946605009</c:v>
                </c:pt>
                <c:pt idx="159">
                  <c:v>0.23525777659696601</c:v>
                </c:pt>
                <c:pt idx="160">
                  <c:v>0.23533360380284901</c:v>
                </c:pt>
                <c:pt idx="161">
                  <c:v>0.23522801657284001</c:v>
                </c:pt>
                <c:pt idx="162">
                  <c:v>0.235193100873161</c:v>
                </c:pt>
                <c:pt idx="163">
                  <c:v>0.235081787109375</c:v>
                </c:pt>
                <c:pt idx="164">
                  <c:v>0.23503062169691999</c:v>
                </c:pt>
                <c:pt idx="165">
                  <c:v>0.23491936537798699</c:v>
                </c:pt>
                <c:pt idx="166">
                  <c:v>0.23473549876493499</c:v>
                </c:pt>
                <c:pt idx="167">
                  <c:v>0.234454284667968</c:v>
                </c:pt>
                <c:pt idx="168">
                  <c:v>0.23454358628216901</c:v>
                </c:pt>
                <c:pt idx="169">
                  <c:v>0.23402761302274799</c:v>
                </c:pt>
                <c:pt idx="170">
                  <c:v>0.23395764160156199</c:v>
                </c:pt>
                <c:pt idx="171">
                  <c:v>0.231443887149586</c:v>
                </c:pt>
                <c:pt idx="172">
                  <c:v>0.22910289091222399</c:v>
                </c:pt>
                <c:pt idx="173">
                  <c:v>0.226300659179687</c:v>
                </c:pt>
                <c:pt idx="174">
                  <c:v>0.22272409955193001</c:v>
                </c:pt>
                <c:pt idx="175">
                  <c:v>0.21405996165555999</c:v>
                </c:pt>
                <c:pt idx="176">
                  <c:v>0.203624213723575</c:v>
                </c:pt>
                <c:pt idx="177">
                  <c:v>0.19383775419347399</c:v>
                </c:pt>
                <c:pt idx="178">
                  <c:v>0.186050849465762</c:v>
                </c:pt>
                <c:pt idx="179">
                  <c:v>0.17423331227021999</c:v>
                </c:pt>
                <c:pt idx="180">
                  <c:v>0.15331418744255501</c:v>
                </c:pt>
                <c:pt idx="181">
                  <c:v>0.13961796659581799</c:v>
                </c:pt>
                <c:pt idx="182">
                  <c:v>0.12552972412109301</c:v>
                </c:pt>
                <c:pt idx="183">
                  <c:v>0.115243257410386</c:v>
                </c:pt>
                <c:pt idx="184">
                  <c:v>8.8011205336626805E-2</c:v>
                </c:pt>
                <c:pt idx="185">
                  <c:v>6.1469159294577198E-2</c:v>
                </c:pt>
                <c:pt idx="186">
                  <c:v>3.6106890510110297E-2</c:v>
                </c:pt>
                <c:pt idx="187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4E9-4BFA-8C30-2A622C33519B}"/>
            </c:ext>
          </c:extLst>
        </c:ser>
        <c:ser>
          <c:idx val="0"/>
          <c:order val="3"/>
          <c:tx>
            <c:strRef>
              <c:f>Summery!$E$11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none"/>
          </c:marker>
          <c:xVal>
            <c:numRef>
              <c:f>'Uniform Layer'!$B$1:$B$171</c:f>
              <c:numCache>
                <c:formatCode>General</c:formatCode>
                <c:ptCount val="171"/>
                <c:pt idx="0">
                  <c:v>21.1</c:v>
                </c:pt>
                <c:pt idx="1">
                  <c:v>20.8</c:v>
                </c:pt>
                <c:pt idx="2">
                  <c:v>21</c:v>
                </c:pt>
                <c:pt idx="3">
                  <c:v>20.2</c:v>
                </c:pt>
                <c:pt idx="4">
                  <c:v>20.9</c:v>
                </c:pt>
                <c:pt idx="5">
                  <c:v>20.3</c:v>
                </c:pt>
                <c:pt idx="6">
                  <c:v>20.7</c:v>
                </c:pt>
                <c:pt idx="7">
                  <c:v>21.4</c:v>
                </c:pt>
                <c:pt idx="8">
                  <c:v>19.8</c:v>
                </c:pt>
                <c:pt idx="9">
                  <c:v>19.899999999999999</c:v>
                </c:pt>
                <c:pt idx="10">
                  <c:v>19.8</c:v>
                </c:pt>
                <c:pt idx="11">
                  <c:v>20.7</c:v>
                </c:pt>
                <c:pt idx="12">
                  <c:v>21</c:v>
                </c:pt>
                <c:pt idx="13">
                  <c:v>21.1</c:v>
                </c:pt>
                <c:pt idx="14">
                  <c:v>21.4</c:v>
                </c:pt>
                <c:pt idx="15">
                  <c:v>21.5</c:v>
                </c:pt>
                <c:pt idx="16">
                  <c:v>22.5</c:v>
                </c:pt>
                <c:pt idx="17">
                  <c:v>21.9</c:v>
                </c:pt>
                <c:pt idx="18">
                  <c:v>24.1</c:v>
                </c:pt>
                <c:pt idx="19">
                  <c:v>24.2</c:v>
                </c:pt>
                <c:pt idx="20">
                  <c:v>23.2</c:v>
                </c:pt>
                <c:pt idx="21">
                  <c:v>24.2</c:v>
                </c:pt>
                <c:pt idx="22">
                  <c:v>24.3</c:v>
                </c:pt>
                <c:pt idx="23">
                  <c:v>24</c:v>
                </c:pt>
                <c:pt idx="24">
                  <c:v>23.2</c:v>
                </c:pt>
                <c:pt idx="25">
                  <c:v>24.3</c:v>
                </c:pt>
                <c:pt idx="26">
                  <c:v>25.7</c:v>
                </c:pt>
                <c:pt idx="27">
                  <c:v>24.8</c:v>
                </c:pt>
                <c:pt idx="28">
                  <c:v>25.8</c:v>
                </c:pt>
                <c:pt idx="29">
                  <c:v>26.4</c:v>
                </c:pt>
                <c:pt idx="30">
                  <c:v>27.8</c:v>
                </c:pt>
                <c:pt idx="31">
                  <c:v>28</c:v>
                </c:pt>
                <c:pt idx="32">
                  <c:v>27.7</c:v>
                </c:pt>
                <c:pt idx="33">
                  <c:v>33.1</c:v>
                </c:pt>
                <c:pt idx="34">
                  <c:v>32.799999999999997</c:v>
                </c:pt>
                <c:pt idx="35">
                  <c:v>31.3</c:v>
                </c:pt>
                <c:pt idx="36">
                  <c:v>32.299999999999997</c:v>
                </c:pt>
                <c:pt idx="37">
                  <c:v>34</c:v>
                </c:pt>
                <c:pt idx="38">
                  <c:v>34.799999999999997</c:v>
                </c:pt>
                <c:pt idx="39">
                  <c:v>34.700000000000003</c:v>
                </c:pt>
                <c:pt idx="40">
                  <c:v>34.6</c:v>
                </c:pt>
                <c:pt idx="41">
                  <c:v>34.700000000000003</c:v>
                </c:pt>
                <c:pt idx="42">
                  <c:v>34.700000000000003</c:v>
                </c:pt>
                <c:pt idx="43">
                  <c:v>33.4</c:v>
                </c:pt>
                <c:pt idx="44">
                  <c:v>33.700000000000003</c:v>
                </c:pt>
                <c:pt idx="45">
                  <c:v>33.700000000000003</c:v>
                </c:pt>
                <c:pt idx="46">
                  <c:v>35.4</c:v>
                </c:pt>
                <c:pt idx="47">
                  <c:v>34.700000000000003</c:v>
                </c:pt>
                <c:pt idx="48">
                  <c:v>34.200000000000003</c:v>
                </c:pt>
                <c:pt idx="49">
                  <c:v>33.9</c:v>
                </c:pt>
                <c:pt idx="50">
                  <c:v>37.799999999999997</c:v>
                </c:pt>
                <c:pt idx="51">
                  <c:v>39.1</c:v>
                </c:pt>
                <c:pt idx="52">
                  <c:v>39.6</c:v>
                </c:pt>
                <c:pt idx="53">
                  <c:v>39.1</c:v>
                </c:pt>
                <c:pt idx="54">
                  <c:v>42.3</c:v>
                </c:pt>
                <c:pt idx="55">
                  <c:v>42.1</c:v>
                </c:pt>
                <c:pt idx="56">
                  <c:v>42.3</c:v>
                </c:pt>
                <c:pt idx="57">
                  <c:v>43.4</c:v>
                </c:pt>
                <c:pt idx="58">
                  <c:v>42.7</c:v>
                </c:pt>
                <c:pt idx="59">
                  <c:v>42.4</c:v>
                </c:pt>
                <c:pt idx="60">
                  <c:v>42.6</c:v>
                </c:pt>
                <c:pt idx="61">
                  <c:v>42.3</c:v>
                </c:pt>
                <c:pt idx="62">
                  <c:v>44</c:v>
                </c:pt>
                <c:pt idx="63">
                  <c:v>43.1</c:v>
                </c:pt>
                <c:pt idx="64">
                  <c:v>44.3</c:v>
                </c:pt>
                <c:pt idx="65">
                  <c:v>43.1</c:v>
                </c:pt>
                <c:pt idx="66">
                  <c:v>43.7</c:v>
                </c:pt>
                <c:pt idx="67">
                  <c:v>41.9</c:v>
                </c:pt>
                <c:pt idx="68">
                  <c:v>43.2</c:v>
                </c:pt>
                <c:pt idx="69">
                  <c:v>43.8</c:v>
                </c:pt>
                <c:pt idx="70">
                  <c:v>44.3</c:v>
                </c:pt>
                <c:pt idx="71">
                  <c:v>43.7</c:v>
                </c:pt>
                <c:pt idx="72">
                  <c:v>50.3</c:v>
                </c:pt>
                <c:pt idx="73">
                  <c:v>44.6</c:v>
                </c:pt>
                <c:pt idx="74">
                  <c:v>50.5</c:v>
                </c:pt>
                <c:pt idx="75">
                  <c:v>52.4</c:v>
                </c:pt>
                <c:pt idx="76">
                  <c:v>48.9</c:v>
                </c:pt>
                <c:pt idx="77">
                  <c:v>49.3</c:v>
                </c:pt>
                <c:pt idx="78">
                  <c:v>49.8</c:v>
                </c:pt>
                <c:pt idx="79">
                  <c:v>49.1</c:v>
                </c:pt>
                <c:pt idx="80">
                  <c:v>50.6</c:v>
                </c:pt>
                <c:pt idx="81">
                  <c:v>59.8</c:v>
                </c:pt>
                <c:pt idx="82">
                  <c:v>59.3</c:v>
                </c:pt>
                <c:pt idx="83">
                  <c:v>56.9</c:v>
                </c:pt>
                <c:pt idx="84">
                  <c:v>59.3</c:v>
                </c:pt>
                <c:pt idx="85">
                  <c:v>61.1</c:v>
                </c:pt>
                <c:pt idx="86">
                  <c:v>61</c:v>
                </c:pt>
                <c:pt idx="87">
                  <c:v>60.5</c:v>
                </c:pt>
                <c:pt idx="88">
                  <c:v>62.2</c:v>
                </c:pt>
                <c:pt idx="89">
                  <c:v>60.7</c:v>
                </c:pt>
                <c:pt idx="90">
                  <c:v>62.8</c:v>
                </c:pt>
                <c:pt idx="91">
                  <c:v>67</c:v>
                </c:pt>
                <c:pt idx="92">
                  <c:v>64.099999999999994</c:v>
                </c:pt>
                <c:pt idx="93">
                  <c:v>70</c:v>
                </c:pt>
                <c:pt idx="94">
                  <c:v>69.099999999999994</c:v>
                </c:pt>
                <c:pt idx="95">
                  <c:v>69</c:v>
                </c:pt>
                <c:pt idx="96">
                  <c:v>69.2</c:v>
                </c:pt>
                <c:pt idx="97">
                  <c:v>70.400000000000006</c:v>
                </c:pt>
                <c:pt idx="98">
                  <c:v>70.400000000000006</c:v>
                </c:pt>
                <c:pt idx="99">
                  <c:v>70.8</c:v>
                </c:pt>
                <c:pt idx="100">
                  <c:v>73.7</c:v>
                </c:pt>
                <c:pt idx="101">
                  <c:v>72.900000000000006</c:v>
                </c:pt>
                <c:pt idx="102">
                  <c:v>72.400000000000006</c:v>
                </c:pt>
                <c:pt idx="103">
                  <c:v>73.7</c:v>
                </c:pt>
                <c:pt idx="104">
                  <c:v>74.8</c:v>
                </c:pt>
                <c:pt idx="105">
                  <c:v>74.2</c:v>
                </c:pt>
                <c:pt idx="106">
                  <c:v>74.5</c:v>
                </c:pt>
                <c:pt idx="107">
                  <c:v>74.599999999999994</c:v>
                </c:pt>
                <c:pt idx="108">
                  <c:v>74.400000000000006</c:v>
                </c:pt>
                <c:pt idx="109">
                  <c:v>74.400000000000006</c:v>
                </c:pt>
                <c:pt idx="110">
                  <c:v>74.400000000000006</c:v>
                </c:pt>
                <c:pt idx="111">
                  <c:v>74.900000000000006</c:v>
                </c:pt>
                <c:pt idx="112">
                  <c:v>74.5</c:v>
                </c:pt>
                <c:pt idx="113">
                  <c:v>75.099999999999994</c:v>
                </c:pt>
                <c:pt idx="114">
                  <c:v>74.5</c:v>
                </c:pt>
                <c:pt idx="115">
                  <c:v>75</c:v>
                </c:pt>
                <c:pt idx="116">
                  <c:v>75.900000000000006</c:v>
                </c:pt>
                <c:pt idx="117">
                  <c:v>75.5</c:v>
                </c:pt>
                <c:pt idx="118">
                  <c:v>75.400000000000006</c:v>
                </c:pt>
                <c:pt idx="119">
                  <c:v>75.5</c:v>
                </c:pt>
                <c:pt idx="120">
                  <c:v>75.8</c:v>
                </c:pt>
                <c:pt idx="121">
                  <c:v>76</c:v>
                </c:pt>
                <c:pt idx="122">
                  <c:v>76.2</c:v>
                </c:pt>
                <c:pt idx="123">
                  <c:v>76.2</c:v>
                </c:pt>
                <c:pt idx="124">
                  <c:v>76.400000000000006</c:v>
                </c:pt>
                <c:pt idx="125">
                  <c:v>75.8</c:v>
                </c:pt>
                <c:pt idx="126">
                  <c:v>75</c:v>
                </c:pt>
                <c:pt idx="127">
                  <c:v>76.599999999999994</c:v>
                </c:pt>
                <c:pt idx="128">
                  <c:v>81.400000000000006</c:v>
                </c:pt>
                <c:pt idx="129">
                  <c:v>82</c:v>
                </c:pt>
                <c:pt idx="130">
                  <c:v>81.5</c:v>
                </c:pt>
                <c:pt idx="131">
                  <c:v>81.3</c:v>
                </c:pt>
                <c:pt idx="132">
                  <c:v>81.8</c:v>
                </c:pt>
                <c:pt idx="133">
                  <c:v>82.5</c:v>
                </c:pt>
                <c:pt idx="134">
                  <c:v>82.4</c:v>
                </c:pt>
                <c:pt idx="135">
                  <c:v>82.8</c:v>
                </c:pt>
                <c:pt idx="136">
                  <c:v>82.6</c:v>
                </c:pt>
                <c:pt idx="137">
                  <c:v>83.6</c:v>
                </c:pt>
                <c:pt idx="138">
                  <c:v>83.2</c:v>
                </c:pt>
                <c:pt idx="139">
                  <c:v>83.6</c:v>
                </c:pt>
                <c:pt idx="140">
                  <c:v>83.6</c:v>
                </c:pt>
                <c:pt idx="141">
                  <c:v>84.3</c:v>
                </c:pt>
                <c:pt idx="142">
                  <c:v>82.8</c:v>
                </c:pt>
                <c:pt idx="143">
                  <c:v>83.7</c:v>
                </c:pt>
                <c:pt idx="144">
                  <c:v>83.8</c:v>
                </c:pt>
                <c:pt idx="145">
                  <c:v>89.3</c:v>
                </c:pt>
                <c:pt idx="146">
                  <c:v>88.6</c:v>
                </c:pt>
                <c:pt idx="147">
                  <c:v>89</c:v>
                </c:pt>
                <c:pt idx="148">
                  <c:v>88.8</c:v>
                </c:pt>
                <c:pt idx="149">
                  <c:v>90.1</c:v>
                </c:pt>
                <c:pt idx="150">
                  <c:v>89.9</c:v>
                </c:pt>
                <c:pt idx="151">
                  <c:v>90</c:v>
                </c:pt>
                <c:pt idx="152">
                  <c:v>90</c:v>
                </c:pt>
                <c:pt idx="153">
                  <c:v>90.2</c:v>
                </c:pt>
                <c:pt idx="154">
                  <c:v>90.2</c:v>
                </c:pt>
                <c:pt idx="155">
                  <c:v>90.2</c:v>
                </c:pt>
                <c:pt idx="156">
                  <c:v>90.5</c:v>
                </c:pt>
                <c:pt idx="157">
                  <c:v>90.6</c:v>
                </c:pt>
                <c:pt idx="158">
                  <c:v>90.9</c:v>
                </c:pt>
                <c:pt idx="159">
                  <c:v>90.5</c:v>
                </c:pt>
                <c:pt idx="160">
                  <c:v>91.3</c:v>
                </c:pt>
                <c:pt idx="161">
                  <c:v>92.4</c:v>
                </c:pt>
                <c:pt idx="162">
                  <c:v>92.8</c:v>
                </c:pt>
                <c:pt idx="163">
                  <c:v>92.8</c:v>
                </c:pt>
                <c:pt idx="164">
                  <c:v>93.3</c:v>
                </c:pt>
                <c:pt idx="165">
                  <c:v>93.1</c:v>
                </c:pt>
                <c:pt idx="166">
                  <c:v>93.1</c:v>
                </c:pt>
                <c:pt idx="167">
                  <c:v>93.8</c:v>
                </c:pt>
                <c:pt idx="168">
                  <c:v>93.8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Layer'!$E$1:$E$171</c:f>
              <c:numCache>
                <c:formatCode>General</c:formatCode>
                <c:ptCount val="171"/>
                <c:pt idx="0">
                  <c:v>0.42921422442267898</c:v>
                </c:pt>
                <c:pt idx="1">
                  <c:v>0.429018996294807</c:v>
                </c:pt>
                <c:pt idx="2">
                  <c:v>0.430995000502642</c:v>
                </c:pt>
                <c:pt idx="3">
                  <c:v>0.43125321152630902</c:v>
                </c:pt>
                <c:pt idx="4">
                  <c:v>0.43106557688993502</c:v>
                </c:pt>
                <c:pt idx="5">
                  <c:v>0.43352913710650198</c:v>
                </c:pt>
                <c:pt idx="6">
                  <c:v>0.432183098288143</c:v>
                </c:pt>
                <c:pt idx="7">
                  <c:v>0.43291299258961302</c:v>
                </c:pt>
                <c:pt idx="8">
                  <c:v>0.43273791144875901</c:v>
                </c:pt>
                <c:pt idx="9">
                  <c:v>0.432577823414522</c:v>
                </c:pt>
                <c:pt idx="10">
                  <c:v>0.43235329302619402</c:v>
                </c:pt>
                <c:pt idx="11">
                  <c:v>0.43234687894933299</c:v>
                </c:pt>
                <c:pt idx="12">
                  <c:v>0.43200047032973299</c:v>
                </c:pt>
                <c:pt idx="13">
                  <c:v>0.42548639634076202</c:v>
                </c:pt>
                <c:pt idx="14">
                  <c:v>0.40499603989545002</c:v>
                </c:pt>
                <c:pt idx="15">
                  <c:v>0.40466876579733402</c:v>
                </c:pt>
                <c:pt idx="16">
                  <c:v>0.40422575827205798</c:v>
                </c:pt>
                <c:pt idx="17">
                  <c:v>0.40447452859317501</c:v>
                </c:pt>
                <c:pt idx="18">
                  <c:v>0.40390656774184203</c:v>
                </c:pt>
                <c:pt idx="19">
                  <c:v>0.40312386725930599</c:v>
                </c:pt>
                <c:pt idx="20">
                  <c:v>0.40291780180089598</c:v>
                </c:pt>
                <c:pt idx="21">
                  <c:v>0.40477018827550498</c:v>
                </c:pt>
                <c:pt idx="22">
                  <c:v>0.40441976210650199</c:v>
                </c:pt>
                <c:pt idx="23">
                  <c:v>0.39229268152573499</c:v>
                </c:pt>
                <c:pt idx="24">
                  <c:v>0.390095457189223</c:v>
                </c:pt>
                <c:pt idx="25">
                  <c:v>0.38968380737304598</c:v>
                </c:pt>
                <c:pt idx="26">
                  <c:v>0.38973176664464598</c:v>
                </c:pt>
                <c:pt idx="27">
                  <c:v>0.389768394919002</c:v>
                </c:pt>
                <c:pt idx="28">
                  <c:v>0.39013838106043103</c:v>
                </c:pt>
                <c:pt idx="29">
                  <c:v>0.38862122479606998</c:v>
                </c:pt>
                <c:pt idx="30">
                  <c:v>0.38770558794806897</c:v>
                </c:pt>
                <c:pt idx="31">
                  <c:v>0.38755912331973802</c:v>
                </c:pt>
                <c:pt idx="32">
                  <c:v>0.386904526654411</c:v>
                </c:pt>
                <c:pt idx="33">
                  <c:v>0.37517853860294098</c:v>
                </c:pt>
                <c:pt idx="34">
                  <c:v>0.37457244154986202</c:v>
                </c:pt>
                <c:pt idx="35">
                  <c:v>0.37518836705824898</c:v>
                </c:pt>
                <c:pt idx="36">
                  <c:v>0.37444809318991201</c:v>
                </c:pt>
                <c:pt idx="37">
                  <c:v>0.37406483549230202</c:v>
                </c:pt>
                <c:pt idx="38">
                  <c:v>0.37421413466509601</c:v>
                </c:pt>
                <c:pt idx="39">
                  <c:v>0.374084242876838</c:v>
                </c:pt>
                <c:pt idx="40">
                  <c:v>0.374087457993451</c:v>
                </c:pt>
                <c:pt idx="41">
                  <c:v>0.373935329661649</c:v>
                </c:pt>
                <c:pt idx="42">
                  <c:v>0.372981730741613</c:v>
                </c:pt>
                <c:pt idx="43">
                  <c:v>0.37292309929342798</c:v>
                </c:pt>
                <c:pt idx="44">
                  <c:v>0.37262096988453502</c:v>
                </c:pt>
                <c:pt idx="45">
                  <c:v>0.37267920639935598</c:v>
                </c:pt>
                <c:pt idx="46">
                  <c:v>0.37252074297736598</c:v>
                </c:pt>
                <c:pt idx="47">
                  <c:v>0.37241645902745801</c:v>
                </c:pt>
                <c:pt idx="48">
                  <c:v>0.37283019660500899</c:v>
                </c:pt>
                <c:pt idx="49">
                  <c:v>0.372530952004825</c:v>
                </c:pt>
                <c:pt idx="50">
                  <c:v>0.35504517499138299</c:v>
                </c:pt>
                <c:pt idx="51">
                  <c:v>0.35494390330595099</c:v>
                </c:pt>
                <c:pt idx="52">
                  <c:v>0.35450898114372698</c:v>
                </c:pt>
                <c:pt idx="53">
                  <c:v>0.35277918019014198</c:v>
                </c:pt>
                <c:pt idx="54">
                  <c:v>0.35232488295611197</c:v>
                </c:pt>
                <c:pt idx="55">
                  <c:v>0.352630498549517</c:v>
                </c:pt>
                <c:pt idx="56">
                  <c:v>0.35236131555893802</c:v>
                </c:pt>
                <c:pt idx="57">
                  <c:v>0.35241257611443</c:v>
                </c:pt>
                <c:pt idx="58">
                  <c:v>0.352408802705652</c:v>
                </c:pt>
                <c:pt idx="59">
                  <c:v>0.35272809735466398</c:v>
                </c:pt>
                <c:pt idx="60">
                  <c:v>0.35235301298253602</c:v>
                </c:pt>
                <c:pt idx="61">
                  <c:v>0.352754031910615</c:v>
                </c:pt>
                <c:pt idx="62">
                  <c:v>0.34590163107479299</c:v>
                </c:pt>
                <c:pt idx="63">
                  <c:v>0.34601003489774801</c:v>
                </c:pt>
                <c:pt idx="64">
                  <c:v>0.34619768030503201</c:v>
                </c:pt>
                <c:pt idx="65">
                  <c:v>0.34597122910443401</c:v>
                </c:pt>
                <c:pt idx="66">
                  <c:v>0.34583740413890102</c:v>
                </c:pt>
                <c:pt idx="67">
                  <c:v>0.34614170029584101</c:v>
                </c:pt>
                <c:pt idx="68">
                  <c:v>0.345957429773667</c:v>
                </c:pt>
                <c:pt idx="69">
                  <c:v>0.34599307789521999</c:v>
                </c:pt>
                <c:pt idx="70">
                  <c:v>0.34597550156537199</c:v>
                </c:pt>
                <c:pt idx="71">
                  <c:v>0.34694667502010501</c:v>
                </c:pt>
                <c:pt idx="72">
                  <c:v>0.34318068201401603</c:v>
                </c:pt>
                <c:pt idx="73">
                  <c:v>0.345724131864659</c:v>
                </c:pt>
                <c:pt idx="74">
                  <c:v>0.33366517010857</c:v>
                </c:pt>
                <c:pt idx="75">
                  <c:v>0.331689052806181</c:v>
                </c:pt>
                <c:pt idx="76">
                  <c:v>0.33324387853285797</c:v>
                </c:pt>
                <c:pt idx="77">
                  <c:v>0.33312577909581798</c:v>
                </c:pt>
                <c:pt idx="78">
                  <c:v>0.33289797614602401</c:v>
                </c:pt>
                <c:pt idx="79">
                  <c:v>0.333532143985523</c:v>
                </c:pt>
                <c:pt idx="80">
                  <c:v>0.333287685618681</c:v>
                </c:pt>
                <c:pt idx="81">
                  <c:v>0.31909138399011899</c:v>
                </c:pt>
                <c:pt idx="82">
                  <c:v>0.31947199024873602</c:v>
                </c:pt>
                <c:pt idx="83">
                  <c:v>0.319405366785386</c:v>
                </c:pt>
                <c:pt idx="84">
                  <c:v>0.31921981272977901</c:v>
                </c:pt>
                <c:pt idx="85">
                  <c:v>0.31887250114889698</c:v>
                </c:pt>
                <c:pt idx="86">
                  <c:v>0.31804298490636401</c:v>
                </c:pt>
                <c:pt idx="87">
                  <c:v>0.31783569515452598</c:v>
                </c:pt>
                <c:pt idx="88">
                  <c:v>0.318702272302964</c:v>
                </c:pt>
                <c:pt idx="89">
                  <c:v>0.317501218907973</c:v>
                </c:pt>
                <c:pt idx="90">
                  <c:v>0.31693260821174102</c:v>
                </c:pt>
                <c:pt idx="91">
                  <c:v>0.31632487398035303</c:v>
                </c:pt>
                <c:pt idx="92">
                  <c:v>0.31671367869657602</c:v>
                </c:pt>
                <c:pt idx="93">
                  <c:v>0.310213050393497</c:v>
                </c:pt>
                <c:pt idx="94">
                  <c:v>0.31046133422851502</c:v>
                </c:pt>
                <c:pt idx="95">
                  <c:v>0.31034236593807402</c:v>
                </c:pt>
                <c:pt idx="96">
                  <c:v>0.31007303035960398</c:v>
                </c:pt>
                <c:pt idx="97">
                  <c:v>0.30988296688304201</c:v>
                </c:pt>
                <c:pt idx="98">
                  <c:v>0.31014144179400199</c:v>
                </c:pt>
                <c:pt idx="99">
                  <c:v>0.30905931181066099</c:v>
                </c:pt>
                <c:pt idx="100">
                  <c:v>0.298668245203354</c:v>
                </c:pt>
                <c:pt idx="101">
                  <c:v>0.29865459846047698</c:v>
                </c:pt>
                <c:pt idx="102">
                  <c:v>0.298805443258846</c:v>
                </c:pt>
                <c:pt idx="103">
                  <c:v>0.29771734439625402</c:v>
                </c:pt>
                <c:pt idx="104">
                  <c:v>0.29757185094496702</c:v>
                </c:pt>
                <c:pt idx="105">
                  <c:v>0.29753210449218698</c:v>
                </c:pt>
                <c:pt idx="106">
                  <c:v>0.29747765754250899</c:v>
                </c:pt>
                <c:pt idx="107">
                  <c:v>0.297346712000229</c:v>
                </c:pt>
                <c:pt idx="108">
                  <c:v>0.29726790843290402</c:v>
                </c:pt>
                <c:pt idx="109">
                  <c:v>0.29728485825482498</c:v>
                </c:pt>
                <c:pt idx="110">
                  <c:v>0.29720541561351099</c:v>
                </c:pt>
                <c:pt idx="111">
                  <c:v>0.29717529835420498</c:v>
                </c:pt>
                <c:pt idx="112">
                  <c:v>0.297126199161305</c:v>
                </c:pt>
                <c:pt idx="113">
                  <c:v>0.29664582196403899</c:v>
                </c:pt>
                <c:pt idx="114">
                  <c:v>0.29685017305261902</c:v>
                </c:pt>
                <c:pt idx="115">
                  <c:v>0.29579739020852402</c:v>
                </c:pt>
                <c:pt idx="116">
                  <c:v>0.29574627326516501</c:v>
                </c:pt>
                <c:pt idx="117">
                  <c:v>0.295449184642118</c:v>
                </c:pt>
                <c:pt idx="118">
                  <c:v>0.29574119478113498</c:v>
                </c:pt>
                <c:pt idx="119">
                  <c:v>0.29547276575425002</c:v>
                </c:pt>
                <c:pt idx="120">
                  <c:v>0.27609312169692002</c:v>
                </c:pt>
                <c:pt idx="121">
                  <c:v>0.27584366742302302</c:v>
                </c:pt>
                <c:pt idx="122">
                  <c:v>0.27594464829388698</c:v>
                </c:pt>
                <c:pt idx="123">
                  <c:v>0.27594930671243101</c:v>
                </c:pt>
                <c:pt idx="124">
                  <c:v>0.275592875761144</c:v>
                </c:pt>
                <c:pt idx="125">
                  <c:v>0.27556206557329899</c:v>
                </c:pt>
                <c:pt idx="126">
                  <c:v>0.27558715461282102</c:v>
                </c:pt>
                <c:pt idx="127">
                  <c:v>0.27546622960707701</c:v>
                </c:pt>
                <c:pt idx="128">
                  <c:v>0.269017333984375</c:v>
                </c:pt>
                <c:pt idx="129">
                  <c:v>0.26896092672909</c:v>
                </c:pt>
                <c:pt idx="130">
                  <c:v>0.26901188031364798</c:v>
                </c:pt>
                <c:pt idx="131">
                  <c:v>0.26895210535385999</c:v>
                </c:pt>
                <c:pt idx="132">
                  <c:v>0.26900322409237098</c:v>
                </c:pt>
                <c:pt idx="133">
                  <c:v>0.26877497414981599</c:v>
                </c:pt>
                <c:pt idx="134">
                  <c:v>0.26877909043255899</c:v>
                </c:pt>
                <c:pt idx="135">
                  <c:v>0.26648753446691098</c:v>
                </c:pt>
                <c:pt idx="136">
                  <c:v>0.266553337545955</c:v>
                </c:pt>
                <c:pt idx="137">
                  <c:v>0.26621061796300499</c:v>
                </c:pt>
                <c:pt idx="138">
                  <c:v>0.26615178007238</c:v>
                </c:pt>
                <c:pt idx="139">
                  <c:v>0.26604045194738002</c:v>
                </c:pt>
                <c:pt idx="140">
                  <c:v>0.26598531206916298</c:v>
                </c:pt>
                <c:pt idx="141">
                  <c:v>0.266514422248391</c:v>
                </c:pt>
                <c:pt idx="142">
                  <c:v>0.26683199893727</c:v>
                </c:pt>
                <c:pt idx="143">
                  <c:v>0.26663661104089997</c:v>
                </c:pt>
                <c:pt idx="144">
                  <c:v>0.26678217270795002</c:v>
                </c:pt>
                <c:pt idx="145">
                  <c:v>0.23867738252527501</c:v>
                </c:pt>
                <c:pt idx="146">
                  <c:v>0.238858761058134</c:v>
                </c:pt>
                <c:pt idx="147">
                  <c:v>0.237949333639705</c:v>
                </c:pt>
                <c:pt idx="148">
                  <c:v>0.23799204388786699</c:v>
                </c:pt>
                <c:pt idx="149">
                  <c:v>0.23668976189108401</c:v>
                </c:pt>
                <c:pt idx="150">
                  <c:v>0.23662819177964101</c:v>
                </c:pt>
                <c:pt idx="151">
                  <c:v>0.236563081629136</c:v>
                </c:pt>
                <c:pt idx="152">
                  <c:v>0.235867054658777</c:v>
                </c:pt>
                <c:pt idx="153">
                  <c:v>0.235242980957031</c:v>
                </c:pt>
                <c:pt idx="154">
                  <c:v>0.23276704316980601</c:v>
                </c:pt>
                <c:pt idx="155">
                  <c:v>0.230317921357996</c:v>
                </c:pt>
                <c:pt idx="156">
                  <c:v>0.227395744772518</c:v>
                </c:pt>
                <c:pt idx="157">
                  <c:v>0.22374806482651599</c:v>
                </c:pt>
                <c:pt idx="158">
                  <c:v>0.21496500890395201</c:v>
                </c:pt>
                <c:pt idx="159">
                  <c:v>0.204501260196461</c:v>
                </c:pt>
                <c:pt idx="160">
                  <c:v>0.194614469640395</c:v>
                </c:pt>
                <c:pt idx="161">
                  <c:v>0.18675301226447599</c:v>
                </c:pt>
                <c:pt idx="162">
                  <c:v>0.17497482120289501</c:v>
                </c:pt>
                <c:pt idx="163">
                  <c:v>0.153971475040211</c:v>
                </c:pt>
                <c:pt idx="164">
                  <c:v>0.14021142937155301</c:v>
                </c:pt>
                <c:pt idx="165">
                  <c:v>0.12606042480468699</c:v>
                </c:pt>
                <c:pt idx="166">
                  <c:v>0.115431561638327</c:v>
                </c:pt>
                <c:pt idx="167">
                  <c:v>8.8182200712316097E-2</c:v>
                </c:pt>
                <c:pt idx="168">
                  <c:v>6.1554522346047698E-2</c:v>
                </c:pt>
                <c:pt idx="169">
                  <c:v>3.6129574046415397E-2</c:v>
                </c:pt>
                <c:pt idx="170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E4E9-4BFA-8C30-2A622C33519B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xVal>
            <c:numRef>
              <c:f>Summery!$C$5</c:f>
              <c:numCache>
                <c:formatCode>General</c:formatCode>
                <c:ptCount val="1"/>
                <c:pt idx="0">
                  <c:v>90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E4E9-4BFA-8C30-2A622C335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15496"/>
        <c:axId val="412419808"/>
      </c:scatterChart>
      <c:valAx>
        <c:axId val="412415496"/>
        <c:scaling>
          <c:orientation val="minMax"/>
          <c:max val="95"/>
          <c:min val="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9808"/>
        <c:crosses val="autoZero"/>
        <c:crossBetween val="midCat"/>
      </c:valAx>
      <c:valAx>
        <c:axId val="412419808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5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8396288847630502"/>
          <c:y val="0.29323113349544283"/>
          <c:w val="0.18399781738922344"/>
          <c:h val="0.432190844020035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smtClean="0">
                <a:effectLst/>
              </a:rPr>
              <a:t>Resnet18, CIFAR10, Patch Size = 2, Ones Range = [1, 2]</a:t>
            </a:r>
            <a:endParaRPr lang="en-US" sz="2400" dirty="0"/>
          </a:p>
        </c:rich>
      </c:tx>
      <c:layout>
        <c:manualLayout>
          <c:xMode val="edge"/>
          <c:yMode val="edge"/>
          <c:x val="0.18333792650918634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14925763430863"/>
          <c:y val="0.17171296296296296"/>
          <c:w val="0.61120686482455377"/>
          <c:h val="0.63660505978419368"/>
        </c:manualLayout>
      </c:layout>
      <c:scatterChart>
        <c:scatterStyle val="lineMarker"/>
        <c:varyColors val="0"/>
        <c:ser>
          <c:idx val="0"/>
          <c:order val="0"/>
          <c:tx>
            <c:strRef>
              <c:f>'C:\Users\Inna\OneDrive - Technion\Technion\Sem. 9\Proj2\doc\Results\[Results_Summery.xlsx]Resnet18_CIFAR10_ps2'!$B$11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[1]Resnet18_CIFAR10_ps2!$B$12:$B$16</c:f>
              <c:numCache>
                <c:formatCode>General</c:formatCode>
                <c:ptCount val="5"/>
                <c:pt idx="0">
                  <c:v>0.13670299999999999</c:v>
                </c:pt>
                <c:pt idx="1">
                  <c:v>0.150092</c:v>
                </c:pt>
                <c:pt idx="2">
                  <c:v>0.18238399999999999</c:v>
                </c:pt>
                <c:pt idx="3">
                  <c:v>0.232431</c:v>
                </c:pt>
                <c:pt idx="4">
                  <c:v>0.253216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5EE-44EC-AC46-E9BBF2D16084}"/>
            </c:ext>
          </c:extLst>
        </c:ser>
        <c:ser>
          <c:idx val="1"/>
          <c:order val="1"/>
          <c:tx>
            <c:strRef>
              <c:f>'C:\Users\Inna\OneDrive - Technion\Technion\Sem. 9\Proj2\doc\Results\[Results_Summery.xlsx]Resnet18_CIFAR10_ps2'!$C$11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[1]Resnet18_CIFAR10_ps2!$C$12:$C$16</c:f>
              <c:numCache>
                <c:formatCode>General</c:formatCode>
                <c:ptCount val="5"/>
                <c:pt idx="0">
                  <c:v>0.13694899999999999</c:v>
                </c:pt>
                <c:pt idx="1">
                  <c:v>0.18279300000000001</c:v>
                </c:pt>
                <c:pt idx="2">
                  <c:v>0.18279300000000001</c:v>
                </c:pt>
                <c:pt idx="3">
                  <c:v>0.253218</c:v>
                </c:pt>
                <c:pt idx="4">
                  <c:v>0.27123599999999998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5EE-44EC-AC46-E9BBF2D16084}"/>
            </c:ext>
          </c:extLst>
        </c:ser>
        <c:ser>
          <c:idx val="2"/>
          <c:order val="2"/>
          <c:tx>
            <c:strRef>
              <c:f>'C:\Users\Inna\OneDrive - Technion\Technion\Sem. 9\Proj2\doc\Results\[Results_Summery.xlsx]Resnet18_CIFAR10_ps2'!$D$11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[1]Resnet18_CIFAR10_ps2!$D$12:$D$16</c:f>
              <c:numCache>
                <c:formatCode>General</c:formatCode>
                <c:ptCount val="5"/>
                <c:pt idx="0">
                  <c:v>8.8011000000000006E-2</c:v>
                </c:pt>
                <c:pt idx="1">
                  <c:v>0.115243</c:v>
                </c:pt>
                <c:pt idx="2">
                  <c:v>0.18605099999999999</c:v>
                </c:pt>
                <c:pt idx="3">
                  <c:v>0.235906</c:v>
                </c:pt>
                <c:pt idx="4">
                  <c:v>0.235906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5EE-44EC-AC46-E9BBF2D16084}"/>
            </c:ext>
          </c:extLst>
        </c:ser>
        <c:ser>
          <c:idx val="3"/>
          <c:order val="3"/>
          <c:tx>
            <c:strRef>
              <c:f>'C:\Users\Inna\OneDrive - Technion\Technion\Sem. 9\Proj2\doc\Results\[Results_Summery.xlsx]Resnet18_CIFAR10_ps2'!$E$11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[1]Resnet18_CIFAR10_ps2!$E$12:$E$16</c:f>
              <c:numCache>
                <c:formatCode>General</c:formatCode>
                <c:ptCount val="5"/>
                <c:pt idx="0">
                  <c:v>8.8181999999999996E-2</c:v>
                </c:pt>
                <c:pt idx="1">
                  <c:v>0.140211</c:v>
                </c:pt>
                <c:pt idx="2">
                  <c:v>0.17497499999999999</c:v>
                </c:pt>
                <c:pt idx="3">
                  <c:v>0.23669000000000001</c:v>
                </c:pt>
                <c:pt idx="4">
                  <c:v>0.23885899999999999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EE-44EC-AC46-E9BBF2D16084}"/>
            </c:ext>
          </c:extLst>
        </c:ser>
        <c:ser>
          <c:idx val="5"/>
          <c:order val="5"/>
          <c:tx>
            <c:strRef>
              <c:f>'C:\Users\Inna\OneDrive - Technion\Technion\Sem. 9\Proj2\doc\Results\[Results_Summery.xlsx]Resnet18_CIFAR10_ps2'!$A$5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bg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[1]Resnet18_CIFAR10_ps2!$C$8</c:f>
              <c:numCache>
                <c:formatCode>General</c:formatCode>
                <c:ptCount val="1"/>
                <c:pt idx="0">
                  <c:v>3.5</c:v>
                </c:pt>
              </c:numCache>
            </c:numRef>
          </c:xVal>
          <c:yVal>
            <c:numRef>
              <c:f>[1]Resnet18_CIFAR10_ps2!$C$6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15EE-44EC-AC46-E9BBF2D16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20592"/>
        <c:axId val="412415888"/>
        <c:extLst xmlns:c16r2="http://schemas.microsoft.com/office/drawing/2015/06/chart"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'C:\Users\Inna\OneDrive - Technion\Technion\Sem. 9\Proj2\doc\Results\[Results_Summery.xlsx]Resnet18_CIFAR10_ps2'!$F$11</c15:sqref>
                        </c15:formulaRef>
                      </c:ext>
                    </c:extLst>
                    <c:strCache>
                      <c:ptCount val="1"/>
                      <c:pt idx="0">
                        <c:v>Base Line</c:v>
                      </c:pt>
                    </c:strCache>
                  </c:strRef>
                </c:tx>
                <c:spPr>
                  <a:ln w="9525" cap="rnd">
                    <a:solidFill>
                      <a:schemeClr val="accent5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x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[1]Resnet18_CIFAR10_ps2!$A$12:$A$16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1</c:v>
                      </c:pt>
                      <c:pt idx="3">
                        <c:v>3.5</c:v>
                      </c:pt>
                      <c:pt idx="4">
                        <c:v>5</c:v>
                      </c:pt>
                    </c:numCache>
                  </c:numRef>
                </c:xVal>
                <c:y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[1]Resnet18_CIFAR10_ps2!$F$12:$F$16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0.23504</c:v>
                      </c:pt>
                      <c:pt idx="1">
                        <c:v>0.23504</c:v>
                      </c:pt>
                      <c:pt idx="2">
                        <c:v>0.23504</c:v>
                      </c:pt>
                      <c:pt idx="3">
                        <c:v>0.23504</c:v>
                      </c:pt>
                      <c:pt idx="4">
                        <c:v>0.23504</c:v>
                      </c:pt>
                    </c:numCache>
                  </c:numRef>
                </c:y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5-15EE-44EC-AC46-E9BBF2D16084}"/>
                  </c:ext>
                </c:extLst>
              </c15:ser>
            </c15:filteredScatterSeries>
          </c:ext>
        </c:extLst>
      </c:scatterChart>
      <c:valAx>
        <c:axId val="412420592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5888"/>
        <c:crosses val="autoZero"/>
        <c:crossBetween val="midCat"/>
      </c:valAx>
      <c:valAx>
        <c:axId val="412415888"/>
        <c:scaling>
          <c:orientation val="minMax"/>
          <c:max val="0.28500000000000003"/>
          <c:min val="8.500000000000002E-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0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693356299212602"/>
          <c:y val="0.23356459609215516"/>
          <c:w val="0.15009120734908135"/>
          <c:h val="0.468287255759696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32726377952756"/>
          <c:y val="0.20011111111111116"/>
          <c:w val="0.65525606955380578"/>
          <c:h val="0.66089180519101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'Uniform Patch'!$F$1</c:f>
              <c:strCache>
                <c:ptCount val="1"/>
                <c:pt idx="0">
                  <c:v>% saved in layer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Patch'!$F$2:$F$18</c:f>
              <c:numCache>
                <c:formatCode>General</c:formatCode>
                <c:ptCount val="17"/>
                <c:pt idx="0">
                  <c:v>48</c:v>
                </c:pt>
                <c:pt idx="1">
                  <c:v>23.48</c:v>
                </c:pt>
                <c:pt idx="2">
                  <c:v>22.27</c:v>
                </c:pt>
                <c:pt idx="3">
                  <c:v>21.59</c:v>
                </c:pt>
                <c:pt idx="4">
                  <c:v>9.17</c:v>
                </c:pt>
                <c:pt idx="5">
                  <c:v>23.27</c:v>
                </c:pt>
                <c:pt idx="6">
                  <c:v>22.98</c:v>
                </c:pt>
                <c:pt idx="7">
                  <c:v>35.229999999999997</c:v>
                </c:pt>
                <c:pt idx="8">
                  <c:v>20.100000000000001</c:v>
                </c:pt>
                <c:pt idx="9">
                  <c:v>25.86</c:v>
                </c:pt>
                <c:pt idx="10">
                  <c:v>33.11</c:v>
                </c:pt>
                <c:pt idx="11">
                  <c:v>35.840000000000003</c:v>
                </c:pt>
                <c:pt idx="12">
                  <c:v>30.57</c:v>
                </c:pt>
                <c:pt idx="13">
                  <c:v>28.02</c:v>
                </c:pt>
                <c:pt idx="14">
                  <c:v>18.84</c:v>
                </c:pt>
                <c:pt idx="15">
                  <c:v>20.71</c:v>
                </c:pt>
                <c:pt idx="16">
                  <c:v>17.16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AC5-4FFE-A3D5-AC5EEDECFCC8}"/>
            </c:ext>
          </c:extLst>
        </c:ser>
        <c:ser>
          <c:idx val="1"/>
          <c:order val="1"/>
          <c:tx>
            <c:strRef>
              <c:f>'Uniform Patch'!$G$1</c:f>
              <c:strCache>
                <c:ptCount val="1"/>
                <c:pt idx="0">
                  <c:v>% saved in network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Patch'!$G$2:$G$18</c:f>
              <c:numCache>
                <c:formatCode>General</c:formatCode>
                <c:ptCount val="17"/>
                <c:pt idx="0">
                  <c:v>5.65</c:v>
                </c:pt>
                <c:pt idx="1">
                  <c:v>2.76</c:v>
                </c:pt>
                <c:pt idx="2">
                  <c:v>2.62</c:v>
                </c:pt>
                <c:pt idx="3">
                  <c:v>2.54</c:v>
                </c:pt>
                <c:pt idx="4">
                  <c:v>1.08</c:v>
                </c:pt>
                <c:pt idx="5">
                  <c:v>1.37</c:v>
                </c:pt>
                <c:pt idx="6">
                  <c:v>1.35</c:v>
                </c:pt>
                <c:pt idx="7">
                  <c:v>2.0699999999999998</c:v>
                </c:pt>
                <c:pt idx="8">
                  <c:v>1.18</c:v>
                </c:pt>
                <c:pt idx="9">
                  <c:v>0.76</c:v>
                </c:pt>
                <c:pt idx="10">
                  <c:v>0.97</c:v>
                </c:pt>
                <c:pt idx="11">
                  <c:v>1.05</c:v>
                </c:pt>
                <c:pt idx="12">
                  <c:v>0.9</c:v>
                </c:pt>
                <c:pt idx="13">
                  <c:v>0.41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AC5-4FFE-A3D5-AC5EEDECFC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12420984"/>
        <c:axId val="412417456"/>
      </c:barChart>
      <c:catAx>
        <c:axId val="412420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layer number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456"/>
        <c:crosses val="autoZero"/>
        <c:auto val="1"/>
        <c:lblAlgn val="ctr"/>
        <c:lblOffset val="100"/>
        <c:noMultiLvlLbl val="0"/>
      </c:catAx>
      <c:valAx>
        <c:axId val="4124174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0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729855643044622"/>
          <c:y val="0.35971259842519687"/>
          <c:w val="0.19311113845144362"/>
          <c:h val="0.1921392534266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err="1" smtClean="0">
                <a:effectLst/>
              </a:rPr>
              <a:t>AlexNet</a:t>
            </a:r>
            <a:r>
              <a:rPr lang="en-US" sz="2400" b="1" i="0" baseline="0" dirty="0" smtClean="0">
                <a:effectLst/>
              </a:rPr>
              <a:t>, CIFAR10, Patch Size = 3, Ones Range = [1, 3]</a:t>
            </a:r>
            <a:endParaRPr lang="en-US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52518044619423"/>
          <c:y val="0.15468518518518518"/>
          <c:w val="0.61526648622047253"/>
          <c:h val="0.69891032370953643"/>
        </c:manualLayout>
      </c:layout>
      <c:scatterChart>
        <c:scatterStyle val="lineMarker"/>
        <c:varyColors val="0"/>
        <c:ser>
          <c:idx val="0"/>
          <c:order val="0"/>
          <c:tx>
            <c:strRef>
              <c:f>Summery!$E$11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Summery!$E$12:$E$20</c:f>
              <c:numCache>
                <c:formatCode>General</c:formatCode>
                <c:ptCount val="9"/>
                <c:pt idx="0">
                  <c:v>0.27151269841269798</c:v>
                </c:pt>
                <c:pt idx="1">
                  <c:v>0.279476240079365</c:v>
                </c:pt>
                <c:pt idx="2">
                  <c:v>0.28869469246031698</c:v>
                </c:pt>
                <c:pt idx="3">
                  <c:v>0.31245406746031701</c:v>
                </c:pt>
                <c:pt idx="4">
                  <c:v>0.31245406746031701</c:v>
                </c:pt>
                <c:pt idx="5">
                  <c:v>0.31245406746031701</c:v>
                </c:pt>
                <c:pt idx="6">
                  <c:v>0.31245406746031701</c:v>
                </c:pt>
                <c:pt idx="7">
                  <c:v>0.32828621031746003</c:v>
                </c:pt>
                <c:pt idx="8">
                  <c:v>0.32973288690476099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8BA-40D5-BB8F-C20D665CEAFC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Summery!$C$12:$C$20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7.3400773809523714E-2</c:v>
                </c:pt>
                <c:pt idx="4">
                  <c:v>7.3400773809523714E-2</c:v>
                </c:pt>
                <c:pt idx="5">
                  <c:v>0.2379182142857135</c:v>
                </c:pt>
                <c:pt idx="6">
                  <c:v>0.40238922123015775</c:v>
                </c:pt>
                <c:pt idx="7">
                  <c:v>0.43427809027777686</c:v>
                </c:pt>
                <c:pt idx="8">
                  <c:v>0.43427809027777686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8BA-40D5-BB8F-C20D665CEAFC}"/>
            </c:ext>
          </c:extLst>
        </c:ser>
        <c:ser>
          <c:idx val="2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Summery!$D$12:$D$20</c:f>
              <c:numCache>
                <c:formatCode>General</c:formatCode>
                <c:ptCount val="9"/>
                <c:pt idx="0">
                  <c:v>0</c:v>
                </c:pt>
                <c:pt idx="1">
                  <c:v>0.200658928571428</c:v>
                </c:pt>
                <c:pt idx="2">
                  <c:v>0.27016726190476098</c:v>
                </c:pt>
                <c:pt idx="3">
                  <c:v>0.29644702380952298</c:v>
                </c:pt>
                <c:pt idx="4">
                  <c:v>0.303870238095238</c:v>
                </c:pt>
                <c:pt idx="5">
                  <c:v>0.33521542658730102</c:v>
                </c:pt>
                <c:pt idx="6">
                  <c:v>0.35941413690476098</c:v>
                </c:pt>
                <c:pt idx="7">
                  <c:v>0.36276552579365001</c:v>
                </c:pt>
                <c:pt idx="8">
                  <c:v>0.378387549603174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8BA-40D5-BB8F-C20D665CEAFC}"/>
            </c:ext>
          </c:extLst>
        </c:ser>
        <c:ser>
          <c:idx val="3"/>
          <c:order val="3"/>
          <c:tx>
            <c:strRef>
              <c:f>Summery!$B$11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Summery!$B$12:$B$20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0.29826200396825397</c:v>
                </c:pt>
                <c:pt idx="4">
                  <c:v>0.30198864087301502</c:v>
                </c:pt>
                <c:pt idx="5">
                  <c:v>0.31000729166666602</c:v>
                </c:pt>
                <c:pt idx="6">
                  <c:v>0.33163308531746</c:v>
                </c:pt>
                <c:pt idx="7">
                  <c:v>0.341020386904761</c:v>
                </c:pt>
                <c:pt idx="8">
                  <c:v>0.344863343253968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8BA-40D5-BB8F-C20D665CEAFC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Summery!$C$8</c:f>
              <c:numCache>
                <c:formatCode>General</c:formatCode>
                <c:ptCount val="1"/>
                <c:pt idx="0">
                  <c:v>14.099999999999994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0.34021000000000001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8BA-40D5-BB8F-C20D665CE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21768"/>
        <c:axId val="412422944"/>
      </c:scatterChart>
      <c:valAx>
        <c:axId val="412421768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2944"/>
        <c:crosses val="autoZero"/>
        <c:crossBetween val="midCat"/>
      </c:valAx>
      <c:valAx>
        <c:axId val="41242294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Operatuins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1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22522965879248"/>
          <c:y val="0.22986089238845137"/>
          <c:w val="0.18550787401574803"/>
          <c:h val="0.396065033537474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 Drop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Retraining!$N$11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Retraining!$N$12:$N$20</c:f>
              <c:numCache>
                <c:formatCode>General</c:formatCode>
                <c:ptCount val="9"/>
                <c:pt idx="0">
                  <c:v>-0.10000000000000853</c:v>
                </c:pt>
                <c:pt idx="1">
                  <c:v>0</c:v>
                </c:pt>
                <c:pt idx="2">
                  <c:v>0</c:v>
                </c:pt>
                <c:pt idx="3">
                  <c:v>2.5</c:v>
                </c:pt>
                <c:pt idx="4">
                  <c:v>2.5999999999999943</c:v>
                </c:pt>
                <c:pt idx="5">
                  <c:v>2.7999999999999972</c:v>
                </c:pt>
                <c:pt idx="6">
                  <c:v>2.7999999999999972</c:v>
                </c:pt>
                <c:pt idx="7">
                  <c:v>10.899999999999991</c:v>
                </c:pt>
                <c:pt idx="8">
                  <c:v>14.099999999999994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76-47DA-BD4A-6C173704FB27}"/>
            </c:ext>
          </c:extLst>
        </c:ser>
        <c:ser>
          <c:idx val="1"/>
          <c:order val="1"/>
          <c:tx>
            <c:strRef>
              <c:f>Retraining!$N$24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Retraining!$N$25:$N$33</c:f>
              <c:numCache>
                <c:formatCode>General</c:formatCode>
                <c:ptCount val="9"/>
                <c:pt idx="0">
                  <c:v>-0.60000000000000853</c:v>
                </c:pt>
                <c:pt idx="1">
                  <c:v>-1.5</c:v>
                </c:pt>
                <c:pt idx="2">
                  <c:v>-0.60000000000000853</c:v>
                </c:pt>
                <c:pt idx="3">
                  <c:v>-0.10000000000000853</c:v>
                </c:pt>
                <c:pt idx="4">
                  <c:v>-0.10000000000000853</c:v>
                </c:pt>
                <c:pt idx="5">
                  <c:v>-0.10000000000000853</c:v>
                </c:pt>
                <c:pt idx="6">
                  <c:v>-0.10000000000000853</c:v>
                </c:pt>
                <c:pt idx="7">
                  <c:v>-0.5</c:v>
                </c:pt>
                <c:pt idx="8">
                  <c:v>0.20000000000000284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D76-47DA-BD4A-6C173704F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2417064"/>
        <c:axId val="412417848"/>
      </c:barChart>
      <c:catAx>
        <c:axId val="412417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848"/>
        <c:crosses val="autoZero"/>
        <c:auto val="1"/>
        <c:lblAlgn val="ctr"/>
        <c:lblOffset val="100"/>
        <c:noMultiLvlLbl val="0"/>
      </c:catAx>
      <c:valAx>
        <c:axId val="412417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Drop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Operations Saved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>
        <c:manualLayout>
          <c:xMode val="edge"/>
          <c:yMode val="edge"/>
          <c:x val="0.15181955380577428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Retraining!$F$11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Retraining!$F$12:$F$20</c:f>
              <c:numCache>
                <c:formatCode>General</c:formatCode>
                <c:ptCount val="9"/>
                <c:pt idx="0">
                  <c:v>27.151269841269798</c:v>
                </c:pt>
                <c:pt idx="1">
                  <c:v>27.947624007936501</c:v>
                </c:pt>
                <c:pt idx="2">
                  <c:v>28.869469246031699</c:v>
                </c:pt>
                <c:pt idx="3">
                  <c:v>31.245406746031701</c:v>
                </c:pt>
                <c:pt idx="4">
                  <c:v>31.245406746031701</c:v>
                </c:pt>
                <c:pt idx="5">
                  <c:v>33.521542658730105</c:v>
                </c:pt>
                <c:pt idx="6">
                  <c:v>40.238922123015776</c:v>
                </c:pt>
                <c:pt idx="7">
                  <c:v>43.427809027777684</c:v>
                </c:pt>
                <c:pt idx="8">
                  <c:v>43.427809027777684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C01-4561-A134-D8D097472BEB}"/>
            </c:ext>
          </c:extLst>
        </c:ser>
        <c:ser>
          <c:idx val="1"/>
          <c:order val="1"/>
          <c:tx>
            <c:strRef>
              <c:f>Retraining!$F$24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Retraining!$F$25:$F$33</c:f>
              <c:numCache>
                <c:formatCode>General</c:formatCode>
                <c:ptCount val="9"/>
                <c:pt idx="0">
                  <c:v>27.162999999999997</c:v>
                </c:pt>
                <c:pt idx="1">
                  <c:v>28.537000000000003</c:v>
                </c:pt>
                <c:pt idx="2">
                  <c:v>29.916999999999998</c:v>
                </c:pt>
                <c:pt idx="3">
                  <c:v>35.791440476190481</c:v>
                </c:pt>
                <c:pt idx="4">
                  <c:v>36.238636904761798</c:v>
                </c:pt>
                <c:pt idx="5">
                  <c:v>37.200874999999925</c:v>
                </c:pt>
                <c:pt idx="6">
                  <c:v>44.262814335317358</c:v>
                </c:pt>
                <c:pt idx="7">
                  <c:v>47.77058993055546</c:v>
                </c:pt>
                <c:pt idx="8">
                  <c:v>47.77058993055546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C01-4561-A134-D8D097472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2419024"/>
        <c:axId val="412418632"/>
      </c:barChart>
      <c:catAx>
        <c:axId val="412419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8632"/>
        <c:crosses val="autoZero"/>
        <c:auto val="1"/>
        <c:lblAlgn val="ctr"/>
        <c:lblOffset val="100"/>
        <c:noMultiLvlLbl val="0"/>
      </c:catAx>
      <c:valAx>
        <c:axId val="41241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0.01377</cdr:x>
      <cdr:y>0.03544</cdr:y>
    </cdr:from>
    <cdr:to>
      <cdr:x>0.98623</cdr:x>
      <cdr:y>0.17722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7833" y="243068"/>
          <a:ext cx="11856333" cy="9722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% of </a:t>
          </a:r>
          <a:r>
            <a:rPr lang="en-US" dirty="0" smtClean="0"/>
            <a:t>Saved Operations </a:t>
          </a:r>
          <a:r>
            <a:rPr lang="en-US" dirty="0"/>
            <a:t>for </a:t>
          </a:r>
          <a:r>
            <a:rPr lang="en-US" dirty="0" smtClean="0"/>
            <a:t>Each Layer </a:t>
          </a:r>
          <a:r>
            <a:rPr lang="en-US" dirty="0"/>
            <a:t>in the </a:t>
          </a:r>
          <a:r>
            <a:rPr lang="en-US" dirty="0" smtClean="0"/>
            <a:t>Final Mask</a:t>
          </a:r>
          <a:endParaRPr lang="en-US" dirty="0"/>
        </a:p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Uniform Patch, </a:t>
          </a:r>
          <a:r>
            <a:rPr lang="en-US" b="1" dirty="0"/>
            <a:t>Resnet18, CIFAR10, Patch Size = 2, Ones Range = [1, 2]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, </a:t>
          </a:r>
          <a:r>
            <a:rPr lang="en-US" b="1" dirty="0"/>
            <a:t>𝛜 = 3.5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 </a:t>
          </a:r>
          <a:endParaRPr lang="en-US" dirty="0"/>
        </a:p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EDEC-AA2F-422E-8524-84D7AD2C697D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58885-2A43-4619-99A0-6F5849FF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0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1343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933"/>
              </a:lnSpc>
            </a:pPr>
            <a:r>
              <a:rPr lang="en-US" sz="1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Good</a:t>
            </a: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</a:t>
            </a:r>
          </a:p>
          <a:p>
            <a:pPr>
              <a:lnSpc>
                <a:spcPts val="2933"/>
              </a:lnSpc>
            </a:pP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a good prediction, we save as many convolution operations as there are zeros in the prediction mask</a:t>
            </a:r>
          </a:p>
          <a:p>
            <a:pPr marL="0" marR="0" lvl="0" indent="0" algn="l" defTabSz="91440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Bad</a:t>
            </a: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Bad predictions may degrade classification accuracy </a:t>
            </a:r>
          </a:p>
          <a:p>
            <a:pPr>
              <a:lnSpc>
                <a:spcPts val="2933"/>
              </a:lnSpc>
            </a:pPr>
            <a:endParaRPr lang="en-US" sz="1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31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73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565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err="1" smtClean="0"/>
              <a:t>Ido</a:t>
            </a:r>
            <a:r>
              <a:rPr lang="en-US" altLang="en-US" b="1" dirty="0" smtClean="0"/>
              <a:t> 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235004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8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047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44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smtClean="0"/>
              <a:t>Inna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696669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40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47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CNN as a black-box,</a:t>
            </a:r>
            <a:r>
              <a:rPr lang="en-US" altLang="en-US" baseline="0" dirty="0" smtClean="0"/>
              <a:t> allowing input of images (RGB or Grey Scale) and outputting a vector of probabilities, classifying each image to a specific class.</a:t>
            </a:r>
            <a:r>
              <a:rPr lang="en-US" altLang="en-US" baseline="0" dirty="0"/>
              <a:t> </a:t>
            </a:r>
            <a:r>
              <a:rPr lang="en-US" altLang="en-US" baseline="0" dirty="0" smtClean="0"/>
              <a:t>Present the Forward Pass and the Backward pass as a Feedback system. </a:t>
            </a:r>
          </a:p>
        </p:txBody>
      </p:sp>
    </p:spTree>
    <p:extLst>
      <p:ext uri="{BB962C8B-B14F-4D97-AF65-F5344CB8AC3E}">
        <p14:creationId xmlns:p14="http://schemas.microsoft.com/office/powerpoint/2010/main" val="82003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962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0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95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Inna &amp; </a:t>
            </a:r>
            <a:r>
              <a:rPr lang="en-US" altLang="en-US" dirty="0" err="1" smtClean="0"/>
              <a:t>Ido</a:t>
            </a:r>
            <a:r>
              <a:rPr lang="en-US" altLang="en-US" dirty="0" smtClean="0"/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62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actual representation of an image as matrix</a:t>
            </a:r>
            <a:r>
              <a:rPr lang="en-US" altLang="en-US" baseline="0" dirty="0" smtClean="0"/>
              <a:t> of numbers. Explain the </a:t>
            </a:r>
            <a:r>
              <a:rPr lang="en-US" altLang="en-US" baseline="0" dirty="0" err="1" smtClean="0"/>
              <a:t>Convlution</a:t>
            </a:r>
            <a:r>
              <a:rPr lang="en-US" altLang="en-US" baseline="0" dirty="0" smtClean="0"/>
              <a:t> operator, with the Sobel filter. Talk about replacing the filter with a learned filter of varying weights.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07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Dense/Fully</a:t>
            </a:r>
            <a:r>
              <a:rPr lang="en-US" altLang="en-US" baseline="0" dirty="0" smtClean="0"/>
              <a:t> Connected and Activation roles. Talk about how there are more than just these (Like Dropout/Pooling) – but these suffice for this presentation.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546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</a:t>
            </a:r>
            <a:r>
              <a:rPr lang="en-US" altLang="en-US" dirty="0" err="1" smtClean="0"/>
              <a:t>AlexNet</a:t>
            </a:r>
            <a:r>
              <a:rPr lang="en-US" altLang="en-US" baseline="0" dirty="0" smtClean="0"/>
              <a:t> architecture and the number of filters in each layer. Remind that this DNN won the </a:t>
            </a:r>
            <a:r>
              <a:rPr lang="en-US" altLang="en-US" baseline="0" dirty="0" err="1" smtClean="0"/>
              <a:t>ImgNet</a:t>
            </a:r>
            <a:r>
              <a:rPr lang="en-US" altLang="en-US" baseline="0" dirty="0" smtClean="0"/>
              <a:t> classification contest back in 2012 by a vast amount.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256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question – How can we reduce power in CNNs?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Smaller DNNs require less communication across servers during distributed training.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Smaller DNNs require less bandwidth to export a new model from the cloud to an autonomous car.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Smaller DNNs are more feasible to deploy on FPGAs and other hardware with limited memory.</a:t>
            </a:r>
          </a:p>
          <a:p>
            <a:r>
              <a:rPr lang="en-U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the</a:t>
            </a:r>
            <a:r>
              <a:rPr lang="en-US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demo, and explain about output feature maps and input feature maps and the seriality of the computation.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26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</a:p>
          <a:p>
            <a:r>
              <a:rPr lang="en-US" dirty="0" err="1" smtClean="0"/>
              <a:t>AlexNet</a:t>
            </a:r>
            <a:r>
              <a:rPr lang="en-US" dirty="0" smtClean="0"/>
              <a:t>, CIFAR10,</a:t>
            </a:r>
            <a:r>
              <a:rPr lang="en-US" baseline="0" dirty="0" smtClean="0"/>
              <a:t> stems from out statistics.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98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The</a:t>
            </a:r>
            <a:r>
              <a:rPr lang="en-US" altLang="en-US" baseline="0" dirty="0" smtClean="0"/>
              <a:t> maps are taken from the CNP article. These are examples of </a:t>
            </a:r>
            <a:r>
              <a:rPr lang="en-US" altLang="en-US" baseline="0" dirty="0" err="1" smtClean="0"/>
              <a:t>AlexNet</a:t>
            </a:r>
            <a:r>
              <a:rPr lang="en-US" altLang="en-US" baseline="0" dirty="0" smtClean="0"/>
              <a:t> CONV3 </a:t>
            </a:r>
            <a:r>
              <a:rPr lang="en-US" altLang="en-US" baseline="0" dirty="0" err="1" smtClean="0"/>
              <a:t>ofmaps</a:t>
            </a:r>
            <a:r>
              <a:rPr lang="en-US" altLang="en-US" baseline="0" dirty="0" smtClean="0"/>
              <a:t> (after </a:t>
            </a:r>
            <a:r>
              <a:rPr lang="en-US" altLang="en-US" baseline="0" dirty="0" err="1" smtClean="0"/>
              <a:t>Relu</a:t>
            </a:r>
            <a:r>
              <a:rPr lang="en-US" altLang="en-US" baseline="0" dirty="0" smtClean="0"/>
              <a:t>) for five arbitrary filter channels. Spatial correlation is evident. Black pixels are zero.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214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233600" y="1233600"/>
            <a:ext cx="9724400" cy="43908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4605267" y="3685133"/>
            <a:ext cx="298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16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82469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xmlns="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882404" y="-351255"/>
            <a:ext cx="6886813" cy="6935141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1864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7F4E-1735-4753-9E81-B4DC7E1A9D68}" type="datetimeFigureOut">
              <a:rPr lang="en-US" smtClean="0"/>
              <a:t>08-Apr-19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3.gif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cs.ryerson.ca/~aharley/vis/conv/fla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574" y="499973"/>
            <a:ext cx="6553200" cy="1542187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CNN Spatial </a:t>
            </a:r>
          </a:p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Optimizations</a:t>
            </a:r>
            <a:endParaRPr lang="en-US" sz="66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20214" y="327365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852574" y="2792118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CRML Lab</a:t>
            </a:r>
          </a:p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Technion</a:t>
            </a: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471574" y="4815839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852574" y="4654345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Batenkov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Ido</a:t>
            </a:r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Imanuel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Supervised by Gil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Shomron</a:t>
            </a:r>
            <a:endParaRPr lang="en-US" sz="4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Ideas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148" y="1482306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common: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Due to its relative simplicity and fast convergence rate,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currently the most popular activation method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Correlation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There is a large correlation between nearby pixels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Non-positive convolution values turn zeros: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thresholds any negative values to 0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 descr="https://cdn-images-1.medium.com/max/1600/0*44z992IXd9rqyIWk.pn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9" t="74327" r="57694" b="3605"/>
          <a:stretch/>
        </p:blipFill>
        <p:spPr bwMode="auto">
          <a:xfrm>
            <a:off x="7702405" y="5519894"/>
            <a:ext cx="3179350" cy="995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303" r="13446" b="32276"/>
          <a:stretch/>
        </p:blipFill>
        <p:spPr>
          <a:xfrm>
            <a:off x="423148" y="5377020"/>
            <a:ext cx="6200078" cy="11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4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-1391688" y="626728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Cross Neuron Predictions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524" y="1357684"/>
            <a:ext cx="649224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58643"/>
              </p:ext>
            </p:extLst>
          </p:nvPr>
        </p:nvGraphicFramePr>
        <p:xfrm>
          <a:off x="599758" y="2396067"/>
          <a:ext cx="3610290" cy="31665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2058"/>
                <a:gridCol w="722058"/>
                <a:gridCol w="722058"/>
                <a:gridCol w="722058"/>
                <a:gridCol w="722058"/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58296"/>
              </p:ext>
            </p:extLst>
          </p:nvPr>
        </p:nvGraphicFramePr>
        <p:xfrm>
          <a:off x="4905058" y="2396067"/>
          <a:ext cx="4372290" cy="37998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8715"/>
                <a:gridCol w="728715"/>
                <a:gridCol w="728715"/>
                <a:gridCol w="728715"/>
                <a:gridCol w="728715"/>
                <a:gridCol w="728715"/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941215"/>
              </p:ext>
            </p:extLst>
          </p:nvPr>
        </p:nvGraphicFramePr>
        <p:xfrm>
          <a:off x="4258945" y="3773335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8945" y="3773335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546135" y="5446775"/>
            <a:ext cx="5449559" cy="6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 before compute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3591" y="2356441"/>
            <a:ext cx="194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Zero 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padding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77552"/>
              </p:ext>
            </p:extLst>
          </p:nvPr>
        </p:nvGraphicFramePr>
        <p:xfrm>
          <a:off x="4908325" y="2396067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/>
                <a:gridCol w="1456341"/>
                <a:gridCol w="1456341"/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05290"/>
              </p:ext>
            </p:extLst>
          </p:nvPr>
        </p:nvGraphicFramePr>
        <p:xfrm>
          <a:off x="4928383" y="2411577"/>
          <a:ext cx="4372290" cy="37998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8715"/>
                <a:gridCol w="728715"/>
                <a:gridCol w="728715"/>
                <a:gridCol w="728715"/>
                <a:gridCol w="728715"/>
                <a:gridCol w="728715"/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086616"/>
              </p:ext>
            </p:extLst>
          </p:nvPr>
        </p:nvGraphicFramePr>
        <p:xfrm>
          <a:off x="4925116" y="2411577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/>
                <a:gridCol w="1456341"/>
                <a:gridCol w="1456341"/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Oval 14"/>
          <p:cNvSpPr/>
          <p:nvPr/>
        </p:nvSpPr>
        <p:spPr>
          <a:xfrm rot="2261291">
            <a:off x="4928625" y="2784124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261291">
            <a:off x="6331012" y="2768261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2261291">
            <a:off x="7786065" y="276826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2261291">
            <a:off x="4928626" y="404393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261291">
            <a:off x="6383679" y="4039868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261291">
            <a:off x="7805826" y="4024007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261291">
            <a:off x="4910403" y="528315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261291">
            <a:off x="6396057" y="5319849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261291">
            <a:off x="7844396" y="5319849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217631" y="3625280"/>
            <a:ext cx="286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Diagonal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calculation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56201" y="4810632"/>
            <a:ext cx="286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Zero 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prediction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051804"/>
              </p:ext>
            </p:extLst>
          </p:nvPr>
        </p:nvGraphicFramePr>
        <p:xfrm>
          <a:off x="4926746" y="2323546"/>
          <a:ext cx="4365762" cy="38520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7627"/>
                <a:gridCol w="727627"/>
                <a:gridCol w="727627"/>
                <a:gridCol w="727627"/>
                <a:gridCol w="727627"/>
                <a:gridCol w="727627"/>
              </a:tblGrid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590085"/>
              </p:ext>
            </p:extLst>
          </p:nvPr>
        </p:nvGraphicFramePr>
        <p:xfrm>
          <a:off x="4906066" y="2352633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/>
                <a:gridCol w="1456341"/>
                <a:gridCol w="1456341"/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Oval 28"/>
          <p:cNvSpPr/>
          <p:nvPr/>
        </p:nvSpPr>
        <p:spPr>
          <a:xfrm rot="2261291">
            <a:off x="4909575" y="268708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2261291">
            <a:off x="6311962" y="2671217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261291">
            <a:off x="7767015" y="2671216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261291">
            <a:off x="7786776" y="3926963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2261291">
            <a:off x="4891353" y="5186106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261291">
            <a:off x="6377007" y="522280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2261291">
            <a:off x="7825346" y="522280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883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9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62136" y="586590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Optimizing Prediction masks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722376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43200" y="2686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33358"/>
              </p:ext>
            </p:extLst>
          </p:nvPr>
        </p:nvGraphicFramePr>
        <p:xfrm>
          <a:off x="2381250" y="1730010"/>
          <a:ext cx="6297930" cy="363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3" name="Equation" r:id="rId5" imgW="2527200" imgH="1612800" progId="Equation.DSMT4">
                  <p:embed/>
                </p:oleObj>
              </mc:Choice>
              <mc:Fallback>
                <p:oleObj name="Equation" r:id="rId5" imgW="2527200" imgH="1612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730010"/>
                        <a:ext cx="6297930" cy="3634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490309"/>
              </p:ext>
            </p:extLst>
          </p:nvPr>
        </p:nvGraphicFramePr>
        <p:xfrm>
          <a:off x="4543004" y="5708935"/>
          <a:ext cx="2733675" cy="96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" name="Equation" r:id="rId7" imgW="698400" imgH="241200" progId="Equation.DSMT4">
                  <p:embed/>
                </p:oleObj>
              </mc:Choice>
              <mc:Fallback>
                <p:oleObj name="Equation" r:id="rId7" imgW="69840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004" y="5708935"/>
                        <a:ext cx="2733675" cy="964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50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Utilizing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PyTorch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We create a custom “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” layer, responsible for collecting MAC operation statistics with each forward run of the CNN. These layers are placed after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Conv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&amp;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8436" name="Picture 4" descr="Image result for layers neural network image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48" y="2958483"/>
            <a:ext cx="9121696" cy="3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5196807" y="6027854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6933619" y="6076089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19786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2974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05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Generalizing to other architectures: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allow generalization of CNP testing to any network architecture with the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SpatialNet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class family, and implement for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ResNet18, ResNet34 and VGG16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0486" name="Picture 6" descr="Image result for res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/>
        </p:blipFill>
        <p:spPr bwMode="auto">
          <a:xfrm rot="16200000">
            <a:off x="5430230" y="3272566"/>
            <a:ext cx="1895475" cy="32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Image result for VGG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53" y="3986212"/>
            <a:ext cx="3298272" cy="185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2" y="4426681"/>
            <a:ext cx="4482790" cy="13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3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Dataset Generality: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layers, output and fully connected layers are tailored to a specific dataset. We embed flexibility in the network build phase, allowing for testing on any dataset chosen 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" y="3713356"/>
            <a:ext cx="1995261" cy="195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61" y="3700308"/>
            <a:ext cx="2292403" cy="199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21" y="3700308"/>
            <a:ext cx="2616890" cy="199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885" y="3737487"/>
            <a:ext cx="2233519" cy="1962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480" y="3737488"/>
            <a:ext cx="2240751" cy="19621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73233" y="3452920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2482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53811" y="3484144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16715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881" y="5907107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32x32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6784" y="5906085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MNIST,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2368" y="5915845"/>
            <a:ext cx="16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ImgNet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256x256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6481" y="5906084"/>
            <a:ext cx="194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FashionMNIST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2711" y="5906083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STL10,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96x96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7444502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 Troubles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0485" y="1487200"/>
            <a:ext cx="7258366" cy="6042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layer of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has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filters of size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11x11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an input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96x55x55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which will be inserted to the Spatial layer.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 patch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2x2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split the map into 2x2 blocks. We zero-pad to 96x56x56 and we receive N slots where: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now have                   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    different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 configurations to choose from, making this problem </a:t>
            </a:r>
            <a:r>
              <a:rPr lang="en-US" sz="2400" b="1" u="sng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incomputable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and most likely, NP-Hard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Picture 13" descr="Image result for data t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r="19444" b="4960"/>
          <a:stretch/>
        </p:blipFill>
        <p:spPr bwMode="auto">
          <a:xfrm>
            <a:off x="8441987" y="1320425"/>
            <a:ext cx="3206187" cy="33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33379"/>
              </p:ext>
            </p:extLst>
          </p:nvPr>
        </p:nvGraphicFramePr>
        <p:xfrm>
          <a:off x="2559050" y="4089400"/>
          <a:ext cx="27400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3" name="Equation" r:id="rId5" imgW="1206360" imgH="330120" progId="Equation.DSMT4">
                  <p:embed/>
                </p:oleObj>
              </mc:Choice>
              <mc:Fallback>
                <p:oleObj name="Equation" r:id="rId5" imgW="1206360" imgH="330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4089400"/>
                        <a:ext cx="2740025" cy="757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77490" y="6457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490891"/>
              </p:ext>
            </p:extLst>
          </p:nvPr>
        </p:nvGraphicFramePr>
        <p:xfrm>
          <a:off x="2348727" y="5096563"/>
          <a:ext cx="1796672" cy="52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4" name="Equation" r:id="rId7" imgW="583693" imgH="164957" progId="Equation.DSMT4">
                  <p:embed/>
                </p:oleObj>
              </mc:Choice>
              <mc:Fallback>
                <p:oleObj name="Equation" r:id="rId7" imgW="583693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8727" y="5096563"/>
                        <a:ext cx="1796672" cy="5217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251961" y="4791165"/>
            <a:ext cx="3586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Example of an output feature map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823960" y="1852193"/>
            <a:ext cx="2457450" cy="1100557"/>
            <a:chOff x="8823960" y="1852193"/>
            <a:chExt cx="2457450" cy="11005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23960" y="2305050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136380" y="2141220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9448800" y="2016023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761220" y="1852193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8823960" y="1875554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9136380" y="2012415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9462134" y="2141220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9747885" y="2275922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Connector 156"/>
          <p:cNvCxnSpPr/>
          <p:nvPr/>
        </p:nvCxnSpPr>
        <p:spPr>
          <a:xfrm flipH="1">
            <a:off x="8823960" y="2526862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9143046" y="2671155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9462131" y="2800584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9761220" y="2919955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10344149" y="2939067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10656569" y="2792528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10968989" y="2663723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11294743" y="2498034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54958" y="139478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Greedy Optimizations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30028" y="3219270"/>
            <a:ext cx="480952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escape a combinatorial explosion?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70" y="1144003"/>
            <a:ext cx="4937286" cy="4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681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Presumption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3689" y="1719605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assumption:</a:t>
            </a:r>
          </a:p>
          <a:p>
            <a:pPr>
              <a:lnSpc>
                <a:spcPts val="2933"/>
              </a:lnSpc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Given N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patches,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optimizing jointly for all patches is equivalent to N sole optimization tasks of each.</a:t>
            </a:r>
          </a:p>
          <a:p>
            <a:pPr>
              <a:lnSpc>
                <a:spcPts val="2933"/>
              </a:lnSpc>
            </a:pPr>
            <a:endParaRPr lang="en-US" sz="2400" b="1" dirty="0">
              <a:solidFill>
                <a:srgbClr val="000000"/>
              </a:solidFill>
              <a:latin typeface="CMU Bright" panose="02000603000000000000"/>
              <a:ea typeface="CMU Bright" panose="02000603000000000000" pitchFamily="2" charset="0"/>
              <a:cs typeface="Arial" panose="020B0604020202020204" pitchFamily="34" charset="0"/>
            </a:endParaRPr>
          </a:p>
          <a:p>
            <a:pPr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Note: This is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learly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withheld: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>
              <a:lnSpc>
                <a:spcPts val="2933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from deep layers are derived directly from </a:t>
            </a:r>
            <a:r>
              <a:rPr lang="en-US" sz="2400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of shallower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layers.</a:t>
            </a:r>
          </a:p>
          <a:p>
            <a:pPr marL="342900" indent="-3429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59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10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52304" y="432263"/>
            <a:ext cx="696060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Optimization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743843" y="43128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532653" y="1689101"/>
            <a:ext cx="246872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Patch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674348" y="2475727"/>
            <a:ext cx="2805942" cy="1320884"/>
            <a:chOff x="814439" y="2635929"/>
            <a:chExt cx="2805942" cy="1320884"/>
          </a:xfrm>
        </p:grpSpPr>
        <p:grpSp>
          <p:nvGrpSpPr>
            <p:cNvPr id="63" name="Group 6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211" name="Object 2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876064"/>
              </p:ext>
            </p:extLst>
          </p:nvPr>
        </p:nvGraphicFramePr>
        <p:xfrm>
          <a:off x="5847652" y="2762063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652" y="2762063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2" name="Group 211"/>
          <p:cNvGrpSpPr/>
          <p:nvPr/>
        </p:nvGrpSpPr>
        <p:grpSpPr>
          <a:xfrm>
            <a:off x="6824608" y="2475727"/>
            <a:ext cx="2805942" cy="1320884"/>
            <a:chOff x="814439" y="2635929"/>
            <a:chExt cx="2805942" cy="1320884"/>
          </a:xfrm>
        </p:grpSpPr>
        <p:grpSp>
          <p:nvGrpSpPr>
            <p:cNvPr id="213" name="Group 21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4" name="Group 21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47" name="Group 246"/>
          <p:cNvGrpSpPr/>
          <p:nvPr/>
        </p:nvGrpSpPr>
        <p:grpSpPr>
          <a:xfrm>
            <a:off x="2707496" y="5000659"/>
            <a:ext cx="1328928" cy="1320884"/>
            <a:chOff x="6378112" y="2790475"/>
            <a:chExt cx="1328928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64" name="Group 263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5" name="Rectangle 27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1" name="Rectangle 27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67" name="Rectangle 26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4184510" y="5000659"/>
            <a:ext cx="1328928" cy="1320884"/>
            <a:chOff x="6378112" y="2790475"/>
            <a:chExt cx="1328928" cy="1320884"/>
          </a:xfrm>
        </p:grpSpPr>
        <p:grpSp>
          <p:nvGrpSpPr>
            <p:cNvPr id="249" name="Group 24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60" name="Rectangle 25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6" name="Rectangle 25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2" name="Rectangle 25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9" name="TextBox 278"/>
          <p:cNvSpPr txBox="1"/>
          <p:nvPr/>
        </p:nvSpPr>
        <p:spPr>
          <a:xfrm>
            <a:off x="3470073" y="4219588"/>
            <a:ext cx="1205362" cy="2131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		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280" name="Group 279"/>
          <p:cNvGrpSpPr/>
          <p:nvPr/>
        </p:nvGrpSpPr>
        <p:grpSpPr>
          <a:xfrm>
            <a:off x="6824608" y="5036456"/>
            <a:ext cx="2805942" cy="1320884"/>
            <a:chOff x="814439" y="2635929"/>
            <a:chExt cx="2805942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81" name="Group 280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8" name="Group 29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2" name="Group 281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83" name="Group 28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313" name="Object 3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2267"/>
              </p:ext>
            </p:extLst>
          </p:nvPr>
        </p:nvGraphicFramePr>
        <p:xfrm>
          <a:off x="5866759" y="5364837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Equation" r:id="rId6" imgW="164880" imgH="139680" progId="Equation.DSMT4">
                  <p:embed/>
                </p:oleObj>
              </mc:Choice>
              <mc:Fallback>
                <p:oleObj name="Equation" r:id="rId6" imgW="164880" imgH="139680" progId="Equation.DSMT4">
                  <p:embed/>
                  <p:pic>
                    <p:nvPicPr>
                      <p:cNvPr id="245" name="Object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759" y="5364837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7339087" y="1688821"/>
            <a:ext cx="173063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329253" y="4219588"/>
            <a:ext cx="191634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142" name="Object 1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78344"/>
              </p:ext>
            </p:extLst>
          </p:nvPr>
        </p:nvGraphicFramePr>
        <p:xfrm>
          <a:off x="1396326" y="5363305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Equation" r:id="rId7" imgW="164880" imgH="139680" progId="Equation.DSMT4">
                  <p:embed/>
                </p:oleObj>
              </mc:Choice>
              <mc:Fallback>
                <p:oleObj name="Equation" r:id="rId7" imgW="164880" imgH="139680" progId="Equation.DSMT4">
                  <p:embed/>
                  <p:pic>
                    <p:nvPicPr>
                      <p:cNvPr id="313" name="Object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326" y="5363305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254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5048514" y="4477130"/>
            <a:ext cx="4835072" cy="1882957"/>
            <a:chOff x="4920673" y="1775354"/>
            <a:chExt cx="4835072" cy="1882957"/>
          </a:xfrm>
        </p:grpSpPr>
        <p:grpSp>
          <p:nvGrpSpPr>
            <p:cNvPr id="5" name="Group 4"/>
            <p:cNvGrpSpPr/>
            <p:nvPr/>
          </p:nvGrpSpPr>
          <p:grpSpPr>
            <a:xfrm>
              <a:off x="4920673" y="1775354"/>
              <a:ext cx="4835072" cy="1332689"/>
              <a:chOff x="3271233" y="1461288"/>
              <a:chExt cx="4835072" cy="1332689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271233" y="14612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423633" y="16136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576033" y="17660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5024305" y="14665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5176705" y="16189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5329105" y="17713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777377" y="14730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929777" y="16254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082177" y="17778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5" name="TextBox 114"/>
            <p:cNvSpPr txBox="1"/>
            <p:nvPr/>
          </p:nvSpPr>
          <p:spPr>
            <a:xfrm>
              <a:off x="6603468" y="3196646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Layer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673437" y="1775018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6" name="TextBox 115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68761" y="1764991"/>
            <a:ext cx="2014085" cy="2197317"/>
            <a:chOff x="6668764" y="4472528"/>
            <a:chExt cx="2014085" cy="2197317"/>
          </a:xfrm>
        </p:grpSpPr>
        <p:grpSp>
          <p:nvGrpSpPr>
            <p:cNvPr id="8" name="Group 7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7" name="TextBox 116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Filters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72766" y="1778910"/>
            <a:ext cx="2009749" cy="2147431"/>
            <a:chOff x="8372769" y="4486447"/>
            <a:chExt cx="2009749" cy="2147431"/>
          </a:xfrm>
        </p:grpSpPr>
        <p:grpSp>
          <p:nvGrpSpPr>
            <p:cNvPr id="9" name="Group 8"/>
            <p:cNvGrpSpPr/>
            <p:nvPr/>
          </p:nvGrpSpPr>
          <p:grpSpPr>
            <a:xfrm>
              <a:off x="8554661" y="4486447"/>
              <a:ext cx="1328928" cy="1316992"/>
              <a:chOff x="6777377" y="3739473"/>
              <a:chExt cx="1328928" cy="1316992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777377" y="3739473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6929777" y="3892609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7082177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TextBox 117"/>
            <p:cNvSpPr txBox="1"/>
            <p:nvPr/>
          </p:nvSpPr>
          <p:spPr>
            <a:xfrm>
              <a:off x="8372769" y="5802881"/>
              <a:ext cx="2009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Patch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55677" y="2704185"/>
            <a:ext cx="2955382" cy="2134117"/>
            <a:chOff x="285605" y="2592432"/>
            <a:chExt cx="2955382" cy="2134117"/>
          </a:xfrm>
        </p:grpSpPr>
        <p:grpSp>
          <p:nvGrpSpPr>
            <p:cNvPr id="10" name="Group 9"/>
            <p:cNvGrpSpPr/>
            <p:nvPr/>
          </p:nvGrpSpPr>
          <p:grpSpPr>
            <a:xfrm>
              <a:off x="1103186" y="2592432"/>
              <a:ext cx="1320233" cy="1198373"/>
              <a:chOff x="1705319" y="2091959"/>
              <a:chExt cx="1320233" cy="1198373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1705319" y="2767112"/>
                <a:ext cx="1320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spc="151" smtClean="0">
                    <a:solidFill>
                      <a:schemeClr val="tx2"/>
                    </a:solidFill>
                    <a:latin typeface="Montserrat Bold"/>
                    <a:ea typeface="Nunito Bold" charset="0"/>
                    <a:cs typeface="Nunito Bold" charset="0"/>
                  </a:rPr>
                  <a:t> Mode</a:t>
                </a:r>
                <a:endParaRPr lang="en-US" sz="2800" b="1" spc="151" dirty="0">
                  <a:solidFill>
                    <a:schemeClr val="tx2"/>
                  </a:solidFill>
                  <a:latin typeface="Montserrat Bold"/>
                  <a:ea typeface="Nunito Bold" charset="0"/>
                  <a:cs typeface="Nunito Bold" charset="0"/>
                </a:endParaRPr>
              </a:p>
            </p:txBody>
          </p:sp>
          <p:sp>
            <p:nvSpPr>
              <p:cNvPr id="114" name="Shape 2632"/>
              <p:cNvSpPr/>
              <p:nvPr/>
            </p:nvSpPr>
            <p:spPr>
              <a:xfrm>
                <a:off x="2145361" y="2091959"/>
                <a:ext cx="440137" cy="537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7673"/>
                    </a:moveTo>
                    <a:cubicBezTo>
                      <a:pt x="4588" y="17673"/>
                      <a:pt x="1200" y="16051"/>
                      <a:pt x="1200" y="15218"/>
                    </a:cubicBezTo>
                    <a:cubicBezTo>
                      <a:pt x="1200" y="14690"/>
                      <a:pt x="1355" y="14275"/>
                      <a:pt x="1611" y="13896"/>
                    </a:cubicBezTo>
                    <a:cubicBezTo>
                      <a:pt x="3255" y="14967"/>
                      <a:pt x="6746" y="15709"/>
                      <a:pt x="10800" y="15709"/>
                    </a:cubicBezTo>
                    <a:cubicBezTo>
                      <a:pt x="14856" y="15709"/>
                      <a:pt x="18345" y="14966"/>
                      <a:pt x="19987" y="13894"/>
                    </a:cubicBezTo>
                    <a:cubicBezTo>
                      <a:pt x="20244" y="14273"/>
                      <a:pt x="20400" y="14689"/>
                      <a:pt x="20400" y="15218"/>
                    </a:cubicBezTo>
                    <a:cubicBezTo>
                      <a:pt x="20400" y="16051"/>
                      <a:pt x="17011" y="17673"/>
                      <a:pt x="10800" y="17673"/>
                    </a:cubicBezTo>
                    <a:moveTo>
                      <a:pt x="10800" y="20618"/>
                    </a:moveTo>
                    <a:cubicBezTo>
                      <a:pt x="9475" y="20618"/>
                      <a:pt x="8400" y="19739"/>
                      <a:pt x="8400" y="18655"/>
                    </a:cubicBezTo>
                    <a:cubicBezTo>
                      <a:pt x="8400" y="18625"/>
                      <a:pt x="8408" y="18597"/>
                      <a:pt x="8409" y="18567"/>
                    </a:cubicBezTo>
                    <a:cubicBezTo>
                      <a:pt x="9179" y="18623"/>
                      <a:pt x="9977" y="18655"/>
                      <a:pt x="10800" y="18655"/>
                    </a:cubicBezTo>
                    <a:cubicBezTo>
                      <a:pt x="11623" y="18655"/>
                      <a:pt x="12421" y="18623"/>
                      <a:pt x="13191" y="18567"/>
                    </a:cubicBezTo>
                    <a:cubicBezTo>
                      <a:pt x="13192" y="18597"/>
                      <a:pt x="13200" y="18625"/>
                      <a:pt x="13200" y="18655"/>
                    </a:cubicBezTo>
                    <a:cubicBezTo>
                      <a:pt x="13200" y="19739"/>
                      <a:pt x="12125" y="20618"/>
                      <a:pt x="10800" y="20618"/>
                    </a:cubicBezTo>
                    <a:moveTo>
                      <a:pt x="2948" y="12551"/>
                    </a:moveTo>
                    <a:cubicBezTo>
                      <a:pt x="4308" y="11388"/>
                      <a:pt x="6000" y="9939"/>
                      <a:pt x="6000" y="6873"/>
                    </a:cubicBezTo>
                    <a:cubicBezTo>
                      <a:pt x="6000" y="5232"/>
                      <a:pt x="7238" y="3825"/>
                      <a:pt x="8988" y="3239"/>
                    </a:cubicBezTo>
                    <a:cubicBezTo>
                      <a:pt x="9428" y="3657"/>
                      <a:pt x="10072" y="3927"/>
                      <a:pt x="10800" y="3927"/>
                    </a:cubicBezTo>
                    <a:cubicBezTo>
                      <a:pt x="11528" y="3927"/>
                      <a:pt x="12172" y="3657"/>
                      <a:pt x="12611" y="3239"/>
                    </a:cubicBezTo>
                    <a:cubicBezTo>
                      <a:pt x="14362" y="3825"/>
                      <a:pt x="15600" y="5232"/>
                      <a:pt x="15600" y="6873"/>
                    </a:cubicBezTo>
                    <a:cubicBezTo>
                      <a:pt x="15600" y="9939"/>
                      <a:pt x="17292" y="11388"/>
                      <a:pt x="18652" y="12551"/>
                    </a:cubicBezTo>
                    <a:cubicBezTo>
                      <a:pt x="18911" y="12773"/>
                      <a:pt x="19152" y="12979"/>
                      <a:pt x="19366" y="13183"/>
                    </a:cubicBezTo>
                    <a:cubicBezTo>
                      <a:pt x="18217" y="14077"/>
                      <a:pt x="14825" y="14727"/>
                      <a:pt x="10800" y="14727"/>
                    </a:cubicBezTo>
                    <a:cubicBezTo>
                      <a:pt x="6779" y="14727"/>
                      <a:pt x="3383" y="14079"/>
                      <a:pt x="2230" y="13186"/>
                    </a:cubicBezTo>
                    <a:cubicBezTo>
                      <a:pt x="2446" y="12981"/>
                      <a:pt x="2687" y="12774"/>
                      <a:pt x="2948" y="12551"/>
                    </a:cubicBezTo>
                    <a:moveTo>
                      <a:pt x="10800" y="982"/>
                    </a:moveTo>
                    <a:cubicBezTo>
                      <a:pt x="11462" y="982"/>
                      <a:pt x="12000" y="1422"/>
                      <a:pt x="12000" y="1964"/>
                    </a:cubicBezTo>
                    <a:cubicBezTo>
                      <a:pt x="12000" y="2506"/>
                      <a:pt x="11462" y="2945"/>
                      <a:pt x="10800" y="2945"/>
                    </a:cubicBezTo>
                    <a:cubicBezTo>
                      <a:pt x="10138" y="2945"/>
                      <a:pt x="9600" y="2506"/>
                      <a:pt x="9600" y="1964"/>
                    </a:cubicBezTo>
                    <a:cubicBezTo>
                      <a:pt x="9600" y="1422"/>
                      <a:pt x="10138" y="982"/>
                      <a:pt x="10800" y="982"/>
                    </a:cubicBezTo>
                    <a:moveTo>
                      <a:pt x="21600" y="15218"/>
                    </a:moveTo>
                    <a:cubicBezTo>
                      <a:pt x="21600" y="11782"/>
                      <a:pt x="16800" y="11782"/>
                      <a:pt x="16800" y="6873"/>
                    </a:cubicBezTo>
                    <a:cubicBezTo>
                      <a:pt x="16800" y="4845"/>
                      <a:pt x="15296" y="3105"/>
                      <a:pt x="13152" y="2356"/>
                    </a:cubicBezTo>
                    <a:cubicBezTo>
                      <a:pt x="13183" y="2229"/>
                      <a:pt x="13200" y="2098"/>
                      <a:pt x="13200" y="1964"/>
                    </a:cubicBezTo>
                    <a:cubicBezTo>
                      <a:pt x="13200" y="879"/>
                      <a:pt x="12125" y="0"/>
                      <a:pt x="10800" y="0"/>
                    </a:cubicBezTo>
                    <a:cubicBezTo>
                      <a:pt x="9475" y="0"/>
                      <a:pt x="8400" y="879"/>
                      <a:pt x="8400" y="1964"/>
                    </a:cubicBezTo>
                    <a:cubicBezTo>
                      <a:pt x="8400" y="2098"/>
                      <a:pt x="8417" y="2229"/>
                      <a:pt x="8448" y="2356"/>
                    </a:cubicBezTo>
                    <a:cubicBezTo>
                      <a:pt x="6304" y="3105"/>
                      <a:pt x="4800" y="4845"/>
                      <a:pt x="4800" y="6873"/>
                    </a:cubicBezTo>
                    <a:cubicBezTo>
                      <a:pt x="4800" y="11782"/>
                      <a:pt x="0" y="11782"/>
                      <a:pt x="0" y="15218"/>
                    </a:cubicBezTo>
                    <a:cubicBezTo>
                      <a:pt x="0" y="16716"/>
                      <a:pt x="3016" y="17986"/>
                      <a:pt x="7217" y="18457"/>
                    </a:cubicBezTo>
                    <a:cubicBezTo>
                      <a:pt x="7211" y="18523"/>
                      <a:pt x="7200" y="18587"/>
                      <a:pt x="7200" y="18655"/>
                    </a:cubicBezTo>
                    <a:cubicBezTo>
                      <a:pt x="7200" y="20282"/>
                      <a:pt x="8812" y="21600"/>
                      <a:pt x="10800" y="21600"/>
                    </a:cubicBezTo>
                    <a:cubicBezTo>
                      <a:pt x="12788" y="21600"/>
                      <a:pt x="14400" y="20282"/>
                      <a:pt x="14400" y="18655"/>
                    </a:cubicBezTo>
                    <a:cubicBezTo>
                      <a:pt x="14400" y="18587"/>
                      <a:pt x="14389" y="18523"/>
                      <a:pt x="14383" y="18457"/>
                    </a:cubicBezTo>
                    <a:cubicBezTo>
                      <a:pt x="18584" y="17986"/>
                      <a:pt x="21600" y="16716"/>
                      <a:pt x="21600" y="15218"/>
                    </a:cubicBezTo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6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285605" y="3895552"/>
              <a:ext cx="29553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Four different optimization modes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2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474346" y="2754550"/>
            <a:ext cx="2692823" cy="3008206"/>
            <a:chOff x="4757477" y="2312928"/>
            <a:chExt cx="2692823" cy="3008206"/>
          </a:xfrm>
        </p:grpSpPr>
        <p:sp>
          <p:nvSpPr>
            <p:cNvPr id="4" name="TextBox 3"/>
            <p:cNvSpPr txBox="1"/>
            <p:nvPr/>
          </p:nvSpPr>
          <p:spPr>
            <a:xfrm>
              <a:off x="4757477" y="3012810"/>
              <a:ext cx="269282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CIFAR10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MNIST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FashionMNIST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ImgNet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STL10</a:t>
              </a:r>
            </a:p>
            <a:p>
              <a:pPr algn="ctr"/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20849" y="2312928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Dataset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11909" y="2767112"/>
            <a:ext cx="2307042" cy="2269542"/>
            <a:chOff x="1519766" y="2256872"/>
            <a:chExt cx="2307042" cy="2269542"/>
          </a:xfrm>
        </p:grpSpPr>
        <p:sp>
          <p:nvSpPr>
            <p:cNvPr id="7" name="TextBox 6"/>
            <p:cNvSpPr txBox="1"/>
            <p:nvPr/>
          </p:nvSpPr>
          <p:spPr>
            <a:xfrm>
              <a:off x="1820597" y="2956754"/>
              <a:ext cx="17053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ResNet18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ResNet34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AlexNet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VGG16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19766" y="2256872"/>
              <a:ext cx="2307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CNN Network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9672" y="3466994"/>
            <a:ext cx="269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Maximal allowed accuracy loss</a:t>
            </a:r>
          </a:p>
        </p:txBody>
      </p:sp>
      <p:pic>
        <p:nvPicPr>
          <p:cNvPr id="11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70" y="2187816"/>
            <a:ext cx="1596217" cy="49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3" y="2030218"/>
            <a:ext cx="739867" cy="724332"/>
          </a:xfrm>
          <a:prstGeom prst="rect">
            <a:avLst/>
          </a:prstGeom>
        </p:spPr>
      </p:pic>
      <p:pic>
        <p:nvPicPr>
          <p:cNvPr id="13" name="Picture 7" descr="Image result for dollar 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27" y="2129386"/>
            <a:ext cx="625164" cy="6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925395" y="2811277"/>
                <a:ext cx="27013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Acc</a:t>
                </a:r>
                <a:r>
                  <a:rPr lang="en-US" sz="2800" b="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Threshold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m:t>𝛜</m:t>
                    </m:r>
                  </m:oMath>
                </a14:m>
                <a:endPara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95" y="2811277"/>
                <a:ext cx="2701382" cy="523220"/>
              </a:xfrm>
              <a:prstGeom prst="rect">
                <a:avLst/>
              </a:prstGeom>
              <a:blipFill>
                <a:blip r:embed="rId6"/>
                <a:stretch>
                  <a:fillRect l="-316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672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0539" y="2774778"/>
            <a:ext cx="2476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Patterns/</a:t>
            </a:r>
          </a:p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Ones Range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889" y="2787340"/>
            <a:ext cx="253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Patch Size p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8641" y="3504446"/>
            <a:ext cx="3878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Granularity Threshold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Only in Max Granularity Mode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spread of a single estimator block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6685" y="2708383"/>
            <a:ext cx="721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GT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9710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Possible patterns of the estimator block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Image result for gaussian pyram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11" y="1495326"/>
            <a:ext cx="1675198" cy="127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[1,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−1]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Image result for square inside a square inside a squar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9388" r="19597" b="24940"/>
          <a:stretch/>
        </p:blipFill>
        <p:spPr bwMode="auto">
          <a:xfrm>
            <a:off x="9609722" y="1518758"/>
            <a:ext cx="1055851" cy="10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8122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Size of estimator block: 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x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7651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 animBg="1"/>
      <p:bldP spid="9" grpId="0" animBg="1"/>
      <p:bldP spid="10" grpId="0" animBg="1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252607" y="22402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CNN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4260491" y="2067732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262400" y="303616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Opt Mode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4260490" y="400459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Patch Size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4278735" y="4973025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Patterns/</a:t>
            </a:r>
          </a:p>
          <a:p>
            <a:pPr algn="ctr"/>
            <a:r>
              <a:rPr lang="en-US" sz="2000" dirty="0" smtClean="0"/>
              <a:t>Ones Range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4278734" y="5941456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GT</a:t>
            </a:r>
            <a:endParaRPr lang="en-US" sz="2000" dirty="0"/>
          </a:p>
        </p:txBody>
      </p:sp>
      <p:sp>
        <p:nvSpPr>
          <p:cNvPr id="37" name="Right Brace 36"/>
          <p:cNvSpPr/>
          <p:nvPr/>
        </p:nvSpPr>
        <p:spPr>
          <a:xfrm>
            <a:off x="6016627" y="241490"/>
            <a:ext cx="734096" cy="6413678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ight Arrow 35"/>
          <p:cNvSpPr/>
          <p:nvPr/>
        </p:nvSpPr>
        <p:spPr>
          <a:xfrm>
            <a:off x="6371756" y="3305186"/>
            <a:ext cx="398985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6781287" y="533841"/>
            <a:ext cx="4964804" cy="60144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987349" y="1301969"/>
            <a:ext cx="1854557" cy="2176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7210582" y="1462816"/>
            <a:ext cx="14467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Neural Net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7315760" y="19845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7468160" y="21369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7620560" y="22893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987348" y="3630898"/>
            <a:ext cx="1854557" cy="779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Test Set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62356" y="5606606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Run Time Evaluation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62356" y="4674898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Baseline calculation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8919566" y="1301969"/>
            <a:ext cx="734096" cy="3138707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9801382" y="1301969"/>
            <a:ext cx="1614001" cy="3108237"/>
          </a:xfrm>
          <a:prstGeom prst="rect">
            <a:avLst/>
          </a:prstGeom>
          <a:solidFill>
            <a:srgbClr val="8DCC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First Level Optimization Pass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86610" y="642513"/>
            <a:ext cx="14954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Optimizer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9268332" y="2708466"/>
            <a:ext cx="532413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4248124" y="119245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Dataset</a:t>
            </a:r>
            <a:endParaRPr lang="en-US" sz="2000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5112339" y="2255187"/>
          <a:ext cx="369332" cy="39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Equation" r:id="rId3" imgW="177480" imgH="190440" progId="Equation.DSMT4">
                  <p:embed/>
                </p:oleObj>
              </mc:Choice>
              <mc:Fallback>
                <p:oleObj name="Equation" r:id="rId3" imgW="177480" imgH="190440" progId="Equation.DSMT4">
                  <p:embed/>
                  <p:pic>
                    <p:nvPicPr>
                      <p:cNvPr id="100" name="Object 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2339" y="2255187"/>
                        <a:ext cx="369332" cy="39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-130628" y="2310903"/>
            <a:ext cx="4029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Algorithm Flow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7" grpId="0" animBg="1"/>
      <p:bldP spid="36" grpId="0" animBg="1"/>
      <p:bldP spid="33" grpId="0" animBg="1"/>
      <p:bldP spid="11" grpId="0" animBg="1"/>
      <p:bldP spid="6" grpId="0"/>
      <p:bldP spid="7" grpId="0" animBg="1"/>
      <p:bldP spid="8" grpId="0" animBg="1"/>
      <p:bldP spid="9" grpId="0" animBg="1"/>
      <p:bldP spid="13" grpId="0" animBg="1"/>
      <p:bldP spid="27" grpId="0" animBg="1"/>
      <p:bldP spid="28" grpId="0" animBg="1"/>
      <p:bldP spid="29" grpId="0" animBg="1"/>
      <p:bldP spid="31" grpId="0" animBg="1"/>
      <p:bldP spid="3" grpId="0"/>
      <p:bldP spid="39" grpId="0" animBg="1"/>
      <p:bldP spid="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0003" y="370653"/>
            <a:ext cx="8532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Level Optimization Pass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15864" y="1570396"/>
            <a:ext cx="2839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Default mask 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3355" y="1570396"/>
            <a:ext cx="41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=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/>
          <p:cNvGrpSpPr/>
          <p:nvPr/>
        </p:nvGrpSpPr>
        <p:grpSpPr>
          <a:xfrm>
            <a:off x="814439" y="2429865"/>
            <a:ext cx="2805942" cy="1320884"/>
            <a:chOff x="814439" y="2635929"/>
            <a:chExt cx="2805942" cy="1320884"/>
          </a:xfrm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4583909" y="2465841"/>
            <a:ext cx="2805942" cy="1320884"/>
            <a:chOff x="814439" y="2635929"/>
            <a:chExt cx="2805942" cy="1320884"/>
          </a:xfrm>
        </p:grpSpPr>
        <p:grpSp>
          <p:nvGrpSpPr>
            <p:cNvPr id="84" name="Group 8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8320675" y="2465841"/>
            <a:ext cx="2805942" cy="1320884"/>
            <a:chOff x="814439" y="2635929"/>
            <a:chExt cx="2805942" cy="1320884"/>
          </a:xfrm>
        </p:grpSpPr>
        <p:grpSp>
          <p:nvGrpSpPr>
            <p:cNvPr id="117" name="Group 11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1" name="Rectangle 1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/>
          <p:cNvGrpSpPr/>
          <p:nvPr/>
        </p:nvGrpSpPr>
        <p:grpSpPr>
          <a:xfrm>
            <a:off x="888482" y="3973361"/>
            <a:ext cx="2805942" cy="1320884"/>
            <a:chOff x="814439" y="2635929"/>
            <a:chExt cx="2805942" cy="13208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2" name="Group 181"/>
          <p:cNvGrpSpPr/>
          <p:nvPr/>
        </p:nvGrpSpPr>
        <p:grpSpPr>
          <a:xfrm>
            <a:off x="4583909" y="3876398"/>
            <a:ext cx="2805942" cy="1320884"/>
            <a:chOff x="814439" y="2635929"/>
            <a:chExt cx="2805942" cy="1320884"/>
          </a:xfrm>
        </p:grpSpPr>
        <p:grpSp>
          <p:nvGrpSpPr>
            <p:cNvPr id="183" name="Group 18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1" name="Rectangle 2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7" name="Rectangle 2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5" name="Group 214"/>
          <p:cNvGrpSpPr/>
          <p:nvPr/>
        </p:nvGrpSpPr>
        <p:grpSpPr>
          <a:xfrm>
            <a:off x="8320675" y="3876398"/>
            <a:ext cx="2805942" cy="1320884"/>
            <a:chOff x="814439" y="2635929"/>
            <a:chExt cx="2805942" cy="1320884"/>
          </a:xfrm>
        </p:grpSpPr>
        <p:grpSp>
          <p:nvGrpSpPr>
            <p:cNvPr id="216" name="Group 21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3" name="Group 23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0" name="Rectangle 2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7" name="Group 21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9" name="Rectangle 22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1" name="Rectangle 22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49" name="TextBox 248"/>
          <p:cNvSpPr txBox="1"/>
          <p:nvPr/>
        </p:nvSpPr>
        <p:spPr>
          <a:xfrm>
            <a:off x="3988377" y="2973508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7768000" y="2937907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1486972" y="2946616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3947592" y="4413792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27215" y="4378191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1197595" y="4386900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288" name="Group 287"/>
          <p:cNvGrpSpPr/>
          <p:nvPr/>
        </p:nvGrpSpPr>
        <p:grpSpPr>
          <a:xfrm>
            <a:off x="899213" y="5413649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89" name="Group 288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06" name="Group 30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7" name="Rectangle 3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0" name="Group 289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1" name="Group 29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2" name="Rectangle 30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8" name="Rectangle 29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4594640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22" name="Group 321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9" name="Group 33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0" name="Group 33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6" name="Rectangle 34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3" name="Group 322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24" name="Group 32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5" name="Rectangle 3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5" name="Group 3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1" name="Rectangle 3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Group 3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54" name="Group 353"/>
          <p:cNvGrpSpPr/>
          <p:nvPr/>
        </p:nvGrpSpPr>
        <p:grpSpPr>
          <a:xfrm>
            <a:off x="8331406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55" name="Group 35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72" name="Group 37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3" name="Rectangle 38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3" name="Group 37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9" name="Rectangle 37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4" name="Group 37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57" name="Group 35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7" name="TextBox 386"/>
          <p:cNvSpPr txBox="1"/>
          <p:nvPr/>
        </p:nvSpPr>
        <p:spPr>
          <a:xfrm>
            <a:off x="3958323" y="5854080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7737946" y="581847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11208326" y="5827188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1004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Filter results and sort according to operations saved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521689" y="219759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51" name="TextBox 250"/>
          <p:cNvSpPr txBox="1"/>
          <p:nvPr/>
        </p:nvSpPr>
        <p:spPr>
          <a:xfrm>
            <a:off x="9007494" y="270563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8718117" y="4145923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8728848" y="5586211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7464395" y="251361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6541137" y="251384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17879" y="2513617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393" name="Group 392"/>
          <p:cNvGrpSpPr/>
          <p:nvPr/>
        </p:nvGrpSpPr>
        <p:grpSpPr>
          <a:xfrm>
            <a:off x="1521689" y="374088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94" name="Group 39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11" name="Group 41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22" name="Rectangle 4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2" name="Group 41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8" name="Rectangle 4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3" name="Group 41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4" name="Rectangle 4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95" name="Group 39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96" name="Group 39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7" name="Rectangle 4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7" name="Group 39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3" name="Rectangle 4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99" name="Rectangle 3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26" name="Rectangle 425"/>
          <p:cNvSpPr/>
          <p:nvPr/>
        </p:nvSpPr>
        <p:spPr>
          <a:xfrm>
            <a:off x="7464395" y="405690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7" name="Rectangle 426"/>
          <p:cNvSpPr/>
          <p:nvPr/>
        </p:nvSpPr>
        <p:spPr>
          <a:xfrm>
            <a:off x="6541137" y="4057136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5617879" y="4056907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429" name="Group 428"/>
          <p:cNvGrpSpPr/>
          <p:nvPr/>
        </p:nvGrpSpPr>
        <p:grpSpPr>
          <a:xfrm>
            <a:off x="1521689" y="526754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30" name="Group 42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47" name="Group 44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8" name="Rectangle 4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0" name="Rectangle 4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32" name="Group 43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3" name="Group 43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4" name="Group 43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5" name="Rectangle 4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63" name="Rectangle 462"/>
          <p:cNvSpPr/>
          <p:nvPr/>
        </p:nvSpPr>
        <p:spPr>
          <a:xfrm>
            <a:off x="6541137" y="558379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64" name="Rectangle 463"/>
          <p:cNvSpPr/>
          <p:nvPr/>
        </p:nvSpPr>
        <p:spPr>
          <a:xfrm>
            <a:off x="5617879" y="558356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53950" y="260349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ight Arrow 464"/>
          <p:cNvSpPr/>
          <p:nvPr/>
        </p:nvSpPr>
        <p:spPr>
          <a:xfrm>
            <a:off x="4753950" y="4145923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ight Arrow 465"/>
          <p:cNvSpPr/>
          <p:nvPr/>
        </p:nvSpPr>
        <p:spPr>
          <a:xfrm>
            <a:off x="4779791" y="568188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5808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2. Create channels and simulate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90" name="Rectangle 389"/>
          <p:cNvSpPr/>
          <p:nvPr/>
        </p:nvSpPr>
        <p:spPr>
          <a:xfrm>
            <a:off x="5060837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459819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3849833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6590848" y="2301850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32" name="Rectangle 231"/>
          <p:cNvSpPr/>
          <p:nvPr/>
        </p:nvSpPr>
        <p:spPr>
          <a:xfrm>
            <a:off x="10841676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10240658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9630672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5" name="Right Arrow 234"/>
          <p:cNvSpPr/>
          <p:nvPr/>
        </p:nvSpPr>
        <p:spPr>
          <a:xfrm>
            <a:off x="8995160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810170" y="37887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72" name="Rectangle 271"/>
          <p:cNvSpPr/>
          <p:nvPr/>
        </p:nvSpPr>
        <p:spPr>
          <a:xfrm>
            <a:off x="5049366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4448348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3838362" y="4132005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5" name="Right Arrow 274"/>
          <p:cNvSpPr/>
          <p:nvPr/>
        </p:nvSpPr>
        <p:spPr>
          <a:xfrm>
            <a:off x="3202850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" name="Group 308"/>
          <p:cNvGrpSpPr/>
          <p:nvPr/>
        </p:nvGrpSpPr>
        <p:grpSpPr>
          <a:xfrm>
            <a:off x="6628747" y="37653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14" name="Group 31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1" name="Group 33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8" name="Rectangle 33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4" name="Rectangle 33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15" name="Group 31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16" name="Group 31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8" name="Group 31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9" name="Rectangle 3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11" name="Rectangle 310"/>
          <p:cNvSpPr/>
          <p:nvPr/>
        </p:nvSpPr>
        <p:spPr>
          <a:xfrm>
            <a:off x="10280225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70239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3" name="Right Arrow 312"/>
          <p:cNvSpPr/>
          <p:nvPr/>
        </p:nvSpPr>
        <p:spPr>
          <a:xfrm>
            <a:off x="9034727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6" name="Group 345"/>
          <p:cNvGrpSpPr/>
          <p:nvPr/>
        </p:nvGrpSpPr>
        <p:grpSpPr>
          <a:xfrm>
            <a:off x="863336" y="5338852"/>
            <a:ext cx="2243114" cy="103126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47" name="Group 34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64" name="Group 36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1" name="Rectangle 37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7" name="Rectangle 36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49" name="Group 34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6" name="Rectangle 3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2" name="Rectangle 35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79" name="Group 378"/>
          <p:cNvGrpSpPr/>
          <p:nvPr/>
        </p:nvGrpSpPr>
        <p:grpSpPr>
          <a:xfrm>
            <a:off x="4632806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80" name="Group 37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74" name="Group 47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5" name="Rectangle 4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1" name="Group 38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82" name="Group 38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0" name="Rectangle 4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3" name="Group 38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62" name="Rectangle 4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5" name="Rectangle 3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89" name="Group 488"/>
          <p:cNvGrpSpPr/>
          <p:nvPr/>
        </p:nvGrpSpPr>
        <p:grpSpPr>
          <a:xfrm>
            <a:off x="8369572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90" name="Group 48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507" name="Group 50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8" name="Rectangle 5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8" name="Group 50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9" name="Group 50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0" name="Rectangle 50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1" name="Group 49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92" name="Group 49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03" name="Rectangle 5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3" name="Group 49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9" name="Rectangle 4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22" name="TextBox 521"/>
          <p:cNvSpPr txBox="1"/>
          <p:nvPr/>
        </p:nvSpPr>
        <p:spPr>
          <a:xfrm>
            <a:off x="3725647" y="589146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23" name="TextBox 522"/>
          <p:cNvSpPr txBox="1"/>
          <p:nvPr/>
        </p:nvSpPr>
        <p:spPr>
          <a:xfrm>
            <a:off x="7585691" y="5854483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311" grpId="0" animBg="1"/>
      <p:bldP spid="311" grpId="1" animBg="1"/>
      <p:bldP spid="312" grpId="0" animBg="1"/>
      <p:bldP spid="3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1187" y="370653"/>
            <a:ext cx="5529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9517" y="1313581"/>
            <a:ext cx="873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Same as patch </a:t>
            </a:r>
            <a:r>
              <a:rPr lang="en-US" sz="2800" spc="151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but for creating layers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733732" y="377725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>
                      <a:solidFill>
                        <a:schemeClr val="tx1"/>
                      </a:solidFill>
                    </a:rPr>
                    <a:t>#</a:t>
                  </a: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35" name="Right Arrow 234"/>
          <p:cNvSpPr/>
          <p:nvPr/>
        </p:nvSpPr>
        <p:spPr>
          <a:xfrm>
            <a:off x="3138044" y="4196019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725526" y="529952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75" name="Right Arrow 274"/>
          <p:cNvSpPr/>
          <p:nvPr/>
        </p:nvSpPr>
        <p:spPr>
          <a:xfrm>
            <a:off x="3118206" y="5696590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/>
          <p:cNvGrpSpPr/>
          <p:nvPr/>
        </p:nvGrpSpPr>
        <p:grpSpPr>
          <a:xfrm>
            <a:off x="10418508" y="239434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382" name="Group 38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70" name="Rectangle 4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2" name="Rectangle 46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385" name="Rectangle 38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844758" y="2528397"/>
            <a:ext cx="818704" cy="793294"/>
            <a:chOff x="3844758" y="2528397"/>
            <a:chExt cx="818704" cy="793294"/>
          </a:xfrm>
        </p:grpSpPr>
        <p:sp>
          <p:nvSpPr>
            <p:cNvPr id="254" name="Rectangle 253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031954" y="256157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08968" y="2540282"/>
            <a:ext cx="817670" cy="794840"/>
            <a:chOff x="5028560" y="5765660"/>
            <a:chExt cx="817670" cy="794840"/>
          </a:xfrm>
        </p:grpSpPr>
        <p:sp>
          <p:nvSpPr>
            <p:cNvPr id="389" name="Rectangle 38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0" name="TextBox 399"/>
          <p:cNvSpPr txBox="1"/>
          <p:nvPr/>
        </p:nvSpPr>
        <p:spPr>
          <a:xfrm>
            <a:off x="4981266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96179" y="2530943"/>
            <a:ext cx="817670" cy="794840"/>
            <a:chOff x="5796179" y="2530943"/>
            <a:chExt cx="817670" cy="794840"/>
          </a:xfrm>
        </p:grpSpPr>
        <p:sp>
          <p:nvSpPr>
            <p:cNvPr id="396" name="Rectangle 39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1" name="TextBox 400"/>
          <p:cNvSpPr txBox="1"/>
          <p:nvPr/>
        </p:nvSpPr>
        <p:spPr>
          <a:xfrm>
            <a:off x="5971125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3844758" y="5470684"/>
            <a:ext cx="818704" cy="793294"/>
            <a:chOff x="3844758" y="2528397"/>
            <a:chExt cx="818704" cy="793294"/>
          </a:xfrm>
        </p:grpSpPr>
        <p:sp>
          <p:nvSpPr>
            <p:cNvPr id="403" name="Rectangle 402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7" name="TextBox 406"/>
          <p:cNvSpPr txBox="1"/>
          <p:nvPr/>
        </p:nvSpPr>
        <p:spPr>
          <a:xfrm>
            <a:off x="4031954" y="550386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08" name="Group 407"/>
          <p:cNvGrpSpPr/>
          <p:nvPr/>
        </p:nvGrpSpPr>
        <p:grpSpPr>
          <a:xfrm>
            <a:off x="4808968" y="5482569"/>
            <a:ext cx="817670" cy="794840"/>
            <a:chOff x="5028560" y="5765660"/>
            <a:chExt cx="817670" cy="794840"/>
          </a:xfrm>
        </p:grpSpPr>
        <p:sp>
          <p:nvSpPr>
            <p:cNvPr id="409" name="Rectangle 40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3" name="TextBox 412"/>
          <p:cNvSpPr txBox="1"/>
          <p:nvPr/>
        </p:nvSpPr>
        <p:spPr>
          <a:xfrm>
            <a:off x="4981266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5796179" y="5473230"/>
            <a:ext cx="817670" cy="794840"/>
            <a:chOff x="5796179" y="2530943"/>
            <a:chExt cx="817670" cy="794840"/>
          </a:xfrm>
        </p:grpSpPr>
        <p:sp>
          <p:nvSpPr>
            <p:cNvPr id="415" name="Rectangle 41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9" name="TextBox 418"/>
          <p:cNvSpPr txBox="1"/>
          <p:nvPr/>
        </p:nvSpPr>
        <p:spPr>
          <a:xfrm>
            <a:off x="5971125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20" name="Group 419"/>
          <p:cNvGrpSpPr/>
          <p:nvPr/>
        </p:nvGrpSpPr>
        <p:grpSpPr>
          <a:xfrm>
            <a:off x="3844758" y="3995082"/>
            <a:ext cx="818704" cy="793294"/>
            <a:chOff x="3844758" y="2528397"/>
            <a:chExt cx="818704" cy="793294"/>
          </a:xfrm>
        </p:grpSpPr>
        <p:sp>
          <p:nvSpPr>
            <p:cNvPr id="421" name="Rectangle 420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4031954" y="4028259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4808968" y="4006967"/>
            <a:ext cx="817670" cy="794840"/>
            <a:chOff x="5028560" y="5765660"/>
            <a:chExt cx="817670" cy="794840"/>
          </a:xfrm>
        </p:grpSpPr>
        <p:sp>
          <p:nvSpPr>
            <p:cNvPr id="427" name="Rectangle 42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1" name="TextBox 430"/>
          <p:cNvSpPr txBox="1"/>
          <p:nvPr/>
        </p:nvSpPr>
        <p:spPr>
          <a:xfrm>
            <a:off x="4981266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32" name="Group 431"/>
          <p:cNvGrpSpPr/>
          <p:nvPr/>
        </p:nvGrpSpPr>
        <p:grpSpPr>
          <a:xfrm>
            <a:off x="5796179" y="3997628"/>
            <a:ext cx="817670" cy="794840"/>
            <a:chOff x="5796179" y="2530943"/>
            <a:chExt cx="817670" cy="794840"/>
          </a:xfrm>
        </p:grpSpPr>
        <p:sp>
          <p:nvSpPr>
            <p:cNvPr id="433" name="Rectangle 432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5971125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858149" y="2118179"/>
            <a:ext cx="875211" cy="4402183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8413602" y="253075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8385890" y="4019443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332371" y="555727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41" name="Group 440"/>
          <p:cNvGrpSpPr/>
          <p:nvPr/>
        </p:nvGrpSpPr>
        <p:grpSpPr>
          <a:xfrm>
            <a:off x="10462162" y="389647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42" name="Group 44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53" name="Rectangle 45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3" name="Group 44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9" name="Rectangle 44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5" name="Rectangle 44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456"/>
          <p:cNvGrpSpPr/>
          <p:nvPr/>
        </p:nvGrpSpPr>
        <p:grpSpPr>
          <a:xfrm>
            <a:off x="10532607" y="541874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58" name="Group 45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527" name="Rectangle 52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9" name="Group 45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6" name="Rectangle 4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0" name="Group 45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1" name="Rectangle 46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1" name="Group 530"/>
          <p:cNvGrpSpPr/>
          <p:nvPr/>
        </p:nvGrpSpPr>
        <p:grpSpPr>
          <a:xfrm>
            <a:off x="9168308" y="2368061"/>
            <a:ext cx="818704" cy="793294"/>
            <a:chOff x="3844758" y="2528397"/>
            <a:chExt cx="818704" cy="793294"/>
          </a:xfrm>
        </p:grpSpPr>
        <p:sp>
          <p:nvSpPr>
            <p:cNvPr id="532" name="Rectangle 53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36" name="Group 535"/>
          <p:cNvGrpSpPr/>
          <p:nvPr/>
        </p:nvGrpSpPr>
        <p:grpSpPr>
          <a:xfrm>
            <a:off x="9302044" y="2502674"/>
            <a:ext cx="818704" cy="793294"/>
            <a:chOff x="3844758" y="2528397"/>
            <a:chExt cx="818704" cy="793294"/>
          </a:xfrm>
        </p:grpSpPr>
        <p:sp>
          <p:nvSpPr>
            <p:cNvPr id="537" name="Rectangle 536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9432736" y="2639490"/>
            <a:ext cx="818704" cy="793294"/>
            <a:chOff x="3844758" y="2528397"/>
            <a:chExt cx="818704" cy="793294"/>
          </a:xfrm>
        </p:grpSpPr>
        <p:sp>
          <p:nvSpPr>
            <p:cNvPr id="542" name="Rectangle 54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6" name="Group 545"/>
          <p:cNvGrpSpPr/>
          <p:nvPr/>
        </p:nvGrpSpPr>
        <p:grpSpPr>
          <a:xfrm>
            <a:off x="9168308" y="3896472"/>
            <a:ext cx="817670" cy="794840"/>
            <a:chOff x="5028560" y="5765660"/>
            <a:chExt cx="817670" cy="794840"/>
          </a:xfrm>
        </p:grpSpPr>
        <p:sp>
          <p:nvSpPr>
            <p:cNvPr id="547" name="Rectangle 54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Group 550"/>
          <p:cNvGrpSpPr/>
          <p:nvPr/>
        </p:nvGrpSpPr>
        <p:grpSpPr>
          <a:xfrm>
            <a:off x="9296496" y="4015688"/>
            <a:ext cx="817670" cy="794840"/>
            <a:chOff x="5028560" y="5765660"/>
            <a:chExt cx="817670" cy="794840"/>
          </a:xfrm>
        </p:grpSpPr>
        <p:sp>
          <p:nvSpPr>
            <p:cNvPr id="552" name="Rectangle 551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6" name="Group 555"/>
          <p:cNvGrpSpPr/>
          <p:nvPr/>
        </p:nvGrpSpPr>
        <p:grpSpPr>
          <a:xfrm>
            <a:off x="9432736" y="4134904"/>
            <a:ext cx="817670" cy="794840"/>
            <a:chOff x="5028560" y="5765660"/>
            <a:chExt cx="817670" cy="794840"/>
          </a:xfrm>
        </p:grpSpPr>
        <p:sp>
          <p:nvSpPr>
            <p:cNvPr id="557" name="Rectangle 55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9162228" y="5416907"/>
            <a:ext cx="817670" cy="794840"/>
            <a:chOff x="5796179" y="2530943"/>
            <a:chExt cx="817670" cy="794840"/>
          </a:xfrm>
        </p:grpSpPr>
        <p:sp>
          <p:nvSpPr>
            <p:cNvPr id="562" name="Rectangle 56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9295004" y="5549905"/>
            <a:ext cx="817670" cy="794840"/>
            <a:chOff x="5796179" y="2530943"/>
            <a:chExt cx="817670" cy="794840"/>
          </a:xfrm>
        </p:grpSpPr>
        <p:sp>
          <p:nvSpPr>
            <p:cNvPr id="567" name="Rectangle 566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9435923" y="5688336"/>
            <a:ext cx="817670" cy="794840"/>
            <a:chOff x="5796179" y="2530943"/>
            <a:chExt cx="817670" cy="794840"/>
          </a:xfrm>
        </p:grpSpPr>
        <p:sp>
          <p:nvSpPr>
            <p:cNvPr id="572" name="Rectangle 57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66078" y="2155371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/>
          <p:cNvSpPr/>
          <p:nvPr/>
        </p:nvSpPr>
        <p:spPr>
          <a:xfrm>
            <a:off x="4654237" y="2155370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/>
        </p:nvSpPr>
        <p:spPr>
          <a:xfrm>
            <a:off x="5642648" y="2155369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38" grpId="0"/>
      <p:bldP spid="439" grpId="0"/>
      <p:bldP spid="440" grpId="0"/>
      <p:bldP spid="14" grpId="0" animBg="1"/>
      <p:bldP spid="14" grpId="1" animBg="1"/>
      <p:bldP spid="576" grpId="0" animBg="1"/>
      <p:bldP spid="576" grpId="1" animBg="1"/>
      <p:bldP spid="5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924" y="1406478"/>
            <a:ext cx="1083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Take the best option for each layer in terms of Op Savings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510751" y="2089909"/>
            <a:ext cx="4288829" cy="1080893"/>
            <a:chOff x="3565976" y="2070100"/>
            <a:chExt cx="4288829" cy="1080893"/>
          </a:xfrm>
        </p:grpSpPr>
        <p:grpSp>
          <p:nvGrpSpPr>
            <p:cNvPr id="11" name="Group 10"/>
            <p:cNvGrpSpPr/>
            <p:nvPr/>
          </p:nvGrpSpPr>
          <p:grpSpPr>
            <a:xfrm>
              <a:off x="3565976" y="2070100"/>
              <a:ext cx="4279945" cy="1080893"/>
              <a:chOff x="2638513" y="2124460"/>
              <a:chExt cx="4279945" cy="108089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31" name="Group 530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2" name="Rectangle 53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6" name="Group 535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7" name="Rectangle 536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1" name="Group 540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42" name="Rectangle 54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546" name="Group 545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47" name="Rectangle 54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1" name="Group 550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2" name="Rectangle 551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6" name="Group 555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7" name="Rectangle 55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2" name="Group 27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273" name="Rectangle 27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318" name="Rectangle 317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38" name="TextBox 437"/>
            <p:cNvSpPr txBox="1"/>
            <p:nvPr/>
          </p:nvSpPr>
          <p:spPr>
            <a:xfrm>
              <a:off x="3973660" y="2255371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5599649" y="2248690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7169150" y="2273077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/>
              <p:cNvSpPr txBox="1"/>
              <p:nvPr/>
            </p:nvSpPr>
            <p:spPr>
              <a:xfrm>
                <a:off x="341924" y="3620719"/>
                <a:ext cx="6516464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2. If we don’t meet the </a:t>
                </a:r>
                <a14:m>
                  <m:oMath xmlns:m="http://schemas.openxmlformats.org/officeDocument/2006/math">
                    <m:r>
                      <a:rPr lang="en-US" sz="2800" spc="15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m:t>𝝐</m:t>
                    </m:r>
                  </m:oMath>
                </a14:m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constraint:</a:t>
                </a:r>
              </a:p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Update layer that has the:</a:t>
                </a:r>
              </a:p>
              <a:p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	</a:t>
                </a:r>
                <a:r>
                  <a:rPr lang="en-US" sz="2800" b="1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Maximal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accuracy gain</a:t>
                </a:r>
              </a:p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	</a:t>
                </a:r>
                <a:r>
                  <a:rPr lang="en-US" sz="2800" b="1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Minimal</a:t>
                </a:r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ops saved drop</a:t>
                </a:r>
              </a:p>
            </p:txBody>
          </p:sp>
        </mc:Choice>
        <mc:Fallback xmlns="">
          <p:sp>
            <p:nvSpPr>
              <p:cNvPr id="324" name="TextBox 3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24" y="3620719"/>
                <a:ext cx="6516464" cy="1815882"/>
              </a:xfrm>
              <a:prstGeom prst="rect">
                <a:avLst/>
              </a:prstGeom>
              <a:blipFill>
                <a:blip r:embed="rId2"/>
                <a:stretch>
                  <a:fillRect l="-1871" t="-3356" r="-655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6" name="Group 325"/>
          <p:cNvGrpSpPr/>
          <p:nvPr/>
        </p:nvGrpSpPr>
        <p:grpSpPr>
          <a:xfrm>
            <a:off x="6651650" y="4120463"/>
            <a:ext cx="1083132" cy="1064723"/>
            <a:chOff x="9168308" y="2368061"/>
            <a:chExt cx="1083132" cy="1064723"/>
          </a:xfrm>
        </p:grpSpPr>
        <p:grpSp>
          <p:nvGrpSpPr>
            <p:cNvPr id="358" name="Group 35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7" name="Group 326"/>
          <p:cNvGrpSpPr/>
          <p:nvPr/>
        </p:nvGrpSpPr>
        <p:grpSpPr>
          <a:xfrm>
            <a:off x="8251806" y="4135087"/>
            <a:ext cx="1082098" cy="1033272"/>
            <a:chOff x="9168308" y="3896472"/>
            <a:chExt cx="1082098" cy="1033272"/>
          </a:xfrm>
        </p:grpSpPr>
        <p:grpSp>
          <p:nvGrpSpPr>
            <p:cNvPr id="343" name="Group 342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346" name="Rectangle 34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8" name="Group 327"/>
          <p:cNvGrpSpPr/>
          <p:nvPr/>
        </p:nvGrpSpPr>
        <p:grpSpPr>
          <a:xfrm>
            <a:off x="9840230" y="4135087"/>
            <a:ext cx="817670" cy="794840"/>
            <a:chOff x="5796179" y="2530943"/>
            <a:chExt cx="817670" cy="794840"/>
          </a:xfrm>
        </p:grpSpPr>
        <p:sp>
          <p:nvSpPr>
            <p:cNvPr id="339" name="Rectangle 338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9973006" y="4268085"/>
            <a:ext cx="817670" cy="794840"/>
            <a:chOff x="5796179" y="2530943"/>
            <a:chExt cx="817670" cy="794840"/>
          </a:xfrm>
        </p:grpSpPr>
        <p:sp>
          <p:nvSpPr>
            <p:cNvPr id="335" name="Rectangle 33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113925" y="4406516"/>
            <a:ext cx="817670" cy="794840"/>
            <a:chOff x="5796179" y="2530943"/>
            <a:chExt cx="817670" cy="794840"/>
          </a:xfrm>
        </p:grpSpPr>
        <p:sp>
          <p:nvSpPr>
            <p:cNvPr id="331" name="Rectangle 330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3" name="TextBox 372"/>
          <p:cNvSpPr txBox="1"/>
          <p:nvPr/>
        </p:nvSpPr>
        <p:spPr>
          <a:xfrm>
            <a:off x="7071208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8654445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10298932" y="4315718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390" name="Group 389"/>
          <p:cNvGrpSpPr/>
          <p:nvPr/>
        </p:nvGrpSpPr>
        <p:grpSpPr>
          <a:xfrm>
            <a:off x="6654945" y="5445017"/>
            <a:ext cx="1083132" cy="1064723"/>
            <a:chOff x="9168308" y="2368061"/>
            <a:chExt cx="1083132" cy="1064723"/>
          </a:xfrm>
        </p:grpSpPr>
        <p:grpSp>
          <p:nvGrpSpPr>
            <p:cNvPr id="503" name="Group 502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514" name="Rectangle 51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4" name="Group 503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510" name="Rectangle 5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5" name="Group 504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506" name="Rectangle 505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2" name="Group 391"/>
          <p:cNvGrpSpPr/>
          <p:nvPr/>
        </p:nvGrpSpPr>
        <p:grpSpPr>
          <a:xfrm>
            <a:off x="9843525" y="5459641"/>
            <a:ext cx="817670" cy="794840"/>
            <a:chOff x="5796179" y="2530943"/>
            <a:chExt cx="817670" cy="794840"/>
          </a:xfrm>
        </p:grpSpPr>
        <p:sp>
          <p:nvSpPr>
            <p:cNvPr id="484" name="Rectangle 483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4" name="Group 473"/>
          <p:cNvGrpSpPr/>
          <p:nvPr/>
        </p:nvGrpSpPr>
        <p:grpSpPr>
          <a:xfrm>
            <a:off x="9976301" y="5592639"/>
            <a:ext cx="817670" cy="794840"/>
            <a:chOff x="5796179" y="2530943"/>
            <a:chExt cx="817670" cy="794840"/>
          </a:xfrm>
        </p:grpSpPr>
        <p:sp>
          <p:nvSpPr>
            <p:cNvPr id="480" name="Rectangle 479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10117220" y="5731070"/>
            <a:ext cx="817670" cy="794840"/>
            <a:chOff x="5796179" y="2530943"/>
            <a:chExt cx="817670" cy="794840"/>
          </a:xfrm>
        </p:grpSpPr>
        <p:sp>
          <p:nvSpPr>
            <p:cNvPr id="476" name="Rectangle 47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7081412" y="5643340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10298931" y="5640272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518" name="TextBox 517"/>
          <p:cNvSpPr txBox="1"/>
          <p:nvPr/>
        </p:nvSpPr>
        <p:spPr>
          <a:xfrm>
            <a:off x="11092552" y="5951450"/>
            <a:ext cx="563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11199511" y="455359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520" name="Group 519"/>
          <p:cNvGrpSpPr/>
          <p:nvPr/>
        </p:nvGrpSpPr>
        <p:grpSpPr>
          <a:xfrm>
            <a:off x="8258434" y="5493429"/>
            <a:ext cx="1082098" cy="1033272"/>
            <a:chOff x="9168308" y="3896472"/>
            <a:chExt cx="1082098" cy="1033272"/>
          </a:xfrm>
        </p:grpSpPr>
        <p:grpSp>
          <p:nvGrpSpPr>
            <p:cNvPr id="521" name="Group 520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584" name="Rectangle 58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2" name="Group 521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580" name="Rectangle 57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3" name="Group 522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576" name="Rectangle 57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8" name="TextBox 587"/>
          <p:cNvSpPr txBox="1"/>
          <p:nvPr/>
        </p:nvSpPr>
        <p:spPr>
          <a:xfrm>
            <a:off x="8649905" y="5667813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how does a convolution neural network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6" y="2679153"/>
            <a:ext cx="10744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1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</a:t>
            </a:r>
            <a:r>
              <a:rPr lang="en-US" sz="4800" b="1" spc="15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426" y="1326868"/>
            <a:ext cx="86316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 When reaching the last option for each layer,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start incorporating an </a:t>
            </a:r>
            <a:r>
              <a:rPr lang="en-US" sz="2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all-ones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376" name="Group 375"/>
          <p:cNvGrpSpPr/>
          <p:nvPr/>
        </p:nvGrpSpPr>
        <p:grpSpPr>
          <a:xfrm>
            <a:off x="712310" y="2532314"/>
            <a:ext cx="4301907" cy="1098971"/>
            <a:chOff x="3522431" y="4260308"/>
            <a:chExt cx="4301907" cy="1098971"/>
          </a:xfrm>
        </p:grpSpPr>
        <p:grpSp>
          <p:nvGrpSpPr>
            <p:cNvPr id="377" name="Group 376"/>
            <p:cNvGrpSpPr/>
            <p:nvPr/>
          </p:nvGrpSpPr>
          <p:grpSpPr>
            <a:xfrm>
              <a:off x="3522431" y="4260308"/>
              <a:ext cx="4279945" cy="1080893"/>
              <a:chOff x="2638513" y="2124460"/>
              <a:chExt cx="4279945" cy="1080893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03" name="Group 502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4" name="Rectangle 513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4" name="Group 503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0" name="Rectangle 509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5" name="Group 504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06" name="Rectangle 505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488" name="Group 487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9" name="Rectangle 498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9" name="Group 488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90" name="Group 489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1" name="Rectangle 490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2" name="Group 39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4" name="Group 473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480" name="Rectangle 479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476" name="Rectangle 475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78" name="TextBox 377"/>
            <p:cNvSpPr txBox="1"/>
            <p:nvPr/>
          </p:nvSpPr>
          <p:spPr>
            <a:xfrm>
              <a:off x="3939697" y="4509049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5532626" y="4491446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0" name="TextBox 379"/>
            <p:cNvSpPr txBox="1"/>
            <p:nvPr/>
          </p:nvSpPr>
          <p:spPr>
            <a:xfrm>
              <a:off x="7138683" y="4528282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8" name="TextBox 517"/>
          <p:cNvSpPr txBox="1"/>
          <p:nvPr/>
        </p:nvSpPr>
        <p:spPr>
          <a:xfrm>
            <a:off x="5579323" y="3010857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2374242" y="396652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63" name="Group 162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4" name="Rectangle 173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0" name="Rectangle 1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66" name="Rectangle 1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3980392" y="396290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79" name="Group 17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0" name="Rectangle 18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6" name="Rectangle 18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2" name="Rectangle 18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541857" y="256858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6" name="Rectangle 20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2" name="Rectangle 20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8" name="Rectangle 197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7" name="Group 266"/>
          <p:cNvGrpSpPr/>
          <p:nvPr/>
        </p:nvGrpSpPr>
        <p:grpSpPr>
          <a:xfrm>
            <a:off x="6330409" y="2542177"/>
            <a:ext cx="1083132" cy="1064723"/>
            <a:chOff x="9168308" y="2368061"/>
            <a:chExt cx="1083132" cy="1064723"/>
          </a:xfrm>
        </p:grpSpPr>
        <p:grpSp>
          <p:nvGrpSpPr>
            <p:cNvPr id="302" name="Group 301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84" name="Rectangle 38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3" name="Group 302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4" name="Group 303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7930565" y="2556801"/>
            <a:ext cx="1082098" cy="1033272"/>
            <a:chOff x="9168308" y="3896472"/>
            <a:chExt cx="1082098" cy="1033272"/>
          </a:xfrm>
        </p:grpSpPr>
        <p:grpSp>
          <p:nvGrpSpPr>
            <p:cNvPr id="287" name="Group 286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298" name="Rectangle 297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4" name="TextBox 263"/>
          <p:cNvSpPr txBox="1"/>
          <p:nvPr/>
        </p:nvSpPr>
        <p:spPr>
          <a:xfrm>
            <a:off x="6736790" y="2792010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361732" y="2773616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96" name="Group 395"/>
          <p:cNvGrpSpPr/>
          <p:nvPr/>
        </p:nvGrpSpPr>
        <p:grpSpPr>
          <a:xfrm>
            <a:off x="785745" y="3951899"/>
            <a:ext cx="1083132" cy="1064723"/>
            <a:chOff x="9168308" y="2368061"/>
            <a:chExt cx="1083132" cy="1064723"/>
          </a:xfrm>
        </p:grpSpPr>
        <p:grpSp>
          <p:nvGrpSpPr>
            <p:cNvPr id="428" name="Group 42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440" name="Rectangle 43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9" name="Group 42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435" name="Rectangle 43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0" name="Group 42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431" name="Rectangle 43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3" name="TextBox 392"/>
          <p:cNvSpPr txBox="1"/>
          <p:nvPr/>
        </p:nvSpPr>
        <p:spPr>
          <a:xfrm>
            <a:off x="1191759" y="4199594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75" name="Group 674"/>
          <p:cNvGrpSpPr/>
          <p:nvPr/>
        </p:nvGrpSpPr>
        <p:grpSpPr>
          <a:xfrm>
            <a:off x="7951639" y="4008346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76" name="Group 675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7" name="Rectangle 68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Group 676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3" name="Rectangle 68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8" name="Group 677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79" name="Rectangle 67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1" name="Group 690"/>
          <p:cNvGrpSpPr/>
          <p:nvPr/>
        </p:nvGrpSpPr>
        <p:grpSpPr>
          <a:xfrm>
            <a:off x="9557789" y="4004725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92" name="Group 69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03" name="Rectangle 70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3" name="Group 69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9" name="Rectangle 69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4" name="Group 69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5" name="Rectangle 69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7" name="Group 706"/>
          <p:cNvGrpSpPr/>
          <p:nvPr/>
        </p:nvGrpSpPr>
        <p:grpSpPr>
          <a:xfrm>
            <a:off x="6348575" y="3971188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708" name="Group 70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9" name="Rectangle 71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9" name="Group 70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5" name="Rectangle 71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0" name="Group 70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1" name="Rectangle 71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3" name="TextBox 722"/>
          <p:cNvSpPr txBox="1"/>
          <p:nvPr/>
        </p:nvSpPr>
        <p:spPr>
          <a:xfrm>
            <a:off x="5577646" y="4209620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4" name="TextBox 723"/>
          <p:cNvSpPr txBox="1"/>
          <p:nvPr/>
        </p:nvSpPr>
        <p:spPr>
          <a:xfrm>
            <a:off x="11132075" y="3101812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589308" y="5434814"/>
            <a:ext cx="10563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4. Find and store the configuration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that 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meets the maximal 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allowed accuracy loss</a:t>
            </a:r>
          </a:p>
        </p:txBody>
      </p:sp>
    </p:spTree>
    <p:extLst>
      <p:ext uri="{BB962C8B-B14F-4D97-AF65-F5344CB8AC3E}">
        <p14:creationId xmlns:p14="http://schemas.microsoft.com/office/powerpoint/2010/main" val="7792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13453" y="156685"/>
            <a:ext cx="11820347" cy="6492310"/>
            <a:chOff x="95492" y="240112"/>
            <a:chExt cx="11820347" cy="6492310"/>
          </a:xfrm>
        </p:grpSpPr>
        <p:grpSp>
          <p:nvGrpSpPr>
            <p:cNvPr id="97" name="Group 96"/>
            <p:cNvGrpSpPr/>
            <p:nvPr/>
          </p:nvGrpSpPr>
          <p:grpSpPr>
            <a:xfrm>
              <a:off x="99975" y="240112"/>
              <a:ext cx="11815864" cy="6492310"/>
              <a:chOff x="164369" y="265869"/>
              <a:chExt cx="11815864" cy="649231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64369" y="265869"/>
                <a:ext cx="10667350" cy="6492310"/>
                <a:chOff x="177248" y="201475"/>
                <a:chExt cx="10667350" cy="6492310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177248" y="201475"/>
                  <a:ext cx="10667350" cy="6492310"/>
                  <a:chOff x="99974" y="317386"/>
                  <a:chExt cx="10667350" cy="649231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99974" y="317386"/>
                    <a:ext cx="2079227" cy="6492310"/>
                    <a:chOff x="349503" y="-204360"/>
                    <a:chExt cx="2079227" cy="6492310"/>
                  </a:xfrm>
                  <a:solidFill>
                    <a:schemeClr val="accent1">
                      <a:lumMod val="50000"/>
                    </a:schemeClr>
                  </a:solidFill>
                </p:grpSpPr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349503" y="-20436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CNN</a:t>
                      </a:r>
                      <a:endParaRPr lang="en-US" sz="2000" dirty="0"/>
                    </a:p>
                  </p:txBody>
                </p:sp>
                <p:sp>
                  <p:nvSpPr>
                    <p:cNvPr id="21" name="Oval 20"/>
                    <p:cNvSpPr/>
                    <p:nvPr/>
                  </p:nvSpPr>
                  <p:spPr>
                    <a:xfrm>
                      <a:off x="357387" y="1639349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>
                    <a:xfrm>
                      <a:off x="359296" y="260778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Mode</a:t>
                      </a:r>
                      <a:endParaRPr lang="en-US" sz="2000" dirty="0"/>
                    </a:p>
                  </p:txBody>
                </p:sp>
                <p:sp>
                  <p:nvSpPr>
                    <p:cNvPr id="23" name="Oval 22"/>
                    <p:cNvSpPr/>
                    <p:nvPr/>
                  </p:nvSpPr>
                  <p:spPr>
                    <a:xfrm>
                      <a:off x="357386" y="3576211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Patch Size</a:t>
                      </a:r>
                      <a:endParaRPr lang="en-US" sz="2000" dirty="0"/>
                    </a:p>
                  </p:txBody>
                </p:sp>
                <p:sp>
                  <p:nvSpPr>
                    <p:cNvPr id="24" name="Oval 23"/>
                    <p:cNvSpPr/>
                    <p:nvPr/>
                  </p:nvSpPr>
                  <p:spPr>
                    <a:xfrm>
                      <a:off x="375631" y="4544642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Patterns/</a:t>
                      </a:r>
                    </a:p>
                    <a:p>
                      <a:pPr algn="ctr"/>
                      <a:r>
                        <a:rPr lang="en-US" sz="2000" dirty="0" smtClean="0"/>
                        <a:t>Ones Range</a:t>
                      </a:r>
                      <a:endParaRPr lang="en-US" sz="2000" dirty="0"/>
                    </a:p>
                  </p:txBody>
                </p:sp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375630" y="5513073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GT</a:t>
                      </a:r>
                      <a:endParaRPr lang="en-US" sz="2000" dirty="0"/>
                    </a:p>
                  </p:txBody>
                </p:sp>
              </p:grp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863994" y="334853"/>
                    <a:ext cx="754114" cy="6413678"/>
                    <a:chOff x="2095816" y="128789"/>
                    <a:chExt cx="754114" cy="6413678"/>
                  </a:xfrm>
                </p:grpSpPr>
                <p:sp>
                  <p:nvSpPr>
                    <p:cNvPr id="37" name="Right Brace 36"/>
                    <p:cNvSpPr/>
                    <p:nvPr/>
                  </p:nvSpPr>
                  <p:spPr>
                    <a:xfrm>
                      <a:off x="2095816" y="128789"/>
                      <a:ext cx="734096" cy="6413678"/>
                    </a:xfrm>
                    <a:prstGeom prst="rightBrace">
                      <a:avLst/>
                    </a:prstGeom>
                    <a:ln w="381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36" name="Right Arrow 35"/>
                    <p:cNvSpPr/>
                    <p:nvPr/>
                  </p:nvSpPr>
                  <p:spPr>
                    <a:xfrm>
                      <a:off x="2450945" y="3192485"/>
                      <a:ext cx="398985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2628654" y="627204"/>
                    <a:ext cx="4964804" cy="6014434"/>
                    <a:chOff x="2640802" y="270457"/>
                    <a:chExt cx="4964804" cy="6014434"/>
                  </a:xfrm>
                </p:grpSpPr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2640802" y="270457"/>
                      <a:ext cx="4964804" cy="6014434"/>
                      <a:chOff x="2588654" y="579998"/>
                      <a:chExt cx="4964804" cy="6014434"/>
                    </a:xfrm>
                  </p:grpSpPr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2588654" y="579998"/>
                        <a:ext cx="4964804" cy="60144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2794715" y="1348126"/>
                        <a:ext cx="1854558" cy="3108237"/>
                        <a:chOff x="2794715" y="1348126"/>
                        <a:chExt cx="1854558" cy="3108237"/>
                      </a:xfrm>
                    </p:grpSpPr>
                    <p:grpSp>
                      <p:nvGrpSpPr>
                        <p:cNvPr id="12" name="Group 11"/>
                        <p:cNvGrpSpPr/>
                        <p:nvPr/>
                      </p:nvGrpSpPr>
                      <p:grpSpPr>
                        <a:xfrm>
                          <a:off x="2794716" y="1348126"/>
                          <a:ext cx="1854557" cy="2176529"/>
                          <a:chOff x="2975020" y="2356834"/>
                          <a:chExt cx="1854557" cy="2176529"/>
                        </a:xfrm>
                      </p:grpSpPr>
                      <p:sp>
                        <p:nvSpPr>
                          <p:cNvPr id="11" name="Rectangle 10"/>
                          <p:cNvSpPr/>
                          <p:nvPr/>
                        </p:nvSpPr>
                        <p:spPr>
                          <a:xfrm>
                            <a:off x="2975020" y="2356834"/>
                            <a:ext cx="1854557" cy="2176529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000"/>
                          </a:p>
                        </p:txBody>
                      </p:sp>
                      <p:sp>
                        <p:nvSpPr>
                          <p:cNvPr id="6" name="TextBox 5"/>
                          <p:cNvSpPr txBox="1"/>
                          <p:nvPr/>
                        </p:nvSpPr>
                        <p:spPr>
                          <a:xfrm>
                            <a:off x="3198253" y="2517681"/>
                            <a:ext cx="1446727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000" dirty="0" smtClean="0"/>
                              <a:t>Neural Net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7" name="Rounded Rectangle 6"/>
                          <p:cNvSpPr/>
                          <p:nvPr/>
                        </p:nvSpPr>
                        <p:spPr>
                          <a:xfrm>
                            <a:off x="3303431" y="30394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8" name="Rounded Rectangle 7"/>
                          <p:cNvSpPr/>
                          <p:nvPr/>
                        </p:nvSpPr>
                        <p:spPr>
                          <a:xfrm>
                            <a:off x="3455831" y="31918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9" name="Rounded Rectangle 8"/>
                          <p:cNvSpPr/>
                          <p:nvPr/>
                        </p:nvSpPr>
                        <p:spPr>
                          <a:xfrm>
                            <a:off x="3608231" y="33442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</p:grpSp>
                    <p:sp>
                      <p:nvSpPr>
                        <p:cNvPr id="13" name="Rectangle 12"/>
                        <p:cNvSpPr/>
                        <p:nvPr/>
                      </p:nvSpPr>
                      <p:spPr>
                        <a:xfrm>
                          <a:off x="2794715" y="3677055"/>
                          <a:ext cx="1854557" cy="77930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Test generator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7" name="Rectangle 26"/>
                      <p:cNvSpPr/>
                      <p:nvPr/>
                    </p:nvSpPr>
                    <p:spPr>
                      <a:xfrm>
                        <a:off x="2794715" y="4638062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Run Time Evaluation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2794715" y="5599069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Baseline calculation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" name="Right Brace 28"/>
                      <p:cNvSpPr/>
                      <p:nvPr/>
                    </p:nvSpPr>
                    <p:spPr>
                      <a:xfrm>
                        <a:off x="4726933" y="1348126"/>
                        <a:ext cx="734096" cy="3138707"/>
                      </a:xfrm>
                      <a:prstGeom prst="rightBrac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5608749" y="1348126"/>
                        <a:ext cx="1614001" cy="3108237"/>
                      </a:xfrm>
                      <a:prstGeom prst="rect">
                        <a:avLst/>
                      </a:prstGeom>
                      <a:solidFill>
                        <a:srgbClr val="8DCCD3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First Level Optimization Pass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5241381" y="4638062"/>
                        <a:ext cx="1981369" cy="174031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Retraining</a:t>
                        </a:r>
                      </a:p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module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4346125" y="379129"/>
                      <a:ext cx="1495461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 smtClean="0"/>
                        <a:t>Optimizer</a:t>
                      </a:r>
                      <a:endParaRPr lang="en-US" sz="2400" dirty="0"/>
                    </a:p>
                  </p:txBody>
                </p:sp>
                <p:sp>
                  <p:nvSpPr>
                    <p:cNvPr id="39" name="Right Arrow 38"/>
                    <p:cNvSpPr/>
                    <p:nvPr/>
                  </p:nvSpPr>
                  <p:spPr>
                    <a:xfrm>
                      <a:off x="5127847" y="2445082"/>
                      <a:ext cx="532413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sp>
                <p:nvSpPr>
                  <p:cNvPr id="57" name="Rectangle 56"/>
                  <p:cNvSpPr/>
                  <p:nvPr/>
                </p:nvSpPr>
                <p:spPr>
                  <a:xfrm>
                    <a:off x="8189707" y="108879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Patch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Right Arrow 57"/>
                  <p:cNvSpPr/>
                  <p:nvPr/>
                </p:nvSpPr>
                <p:spPr>
                  <a:xfrm>
                    <a:off x="7262749" y="1306555"/>
                    <a:ext cx="79649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9" name="Right Arrow 58"/>
                  <p:cNvSpPr/>
                  <p:nvPr/>
                </p:nvSpPr>
                <p:spPr>
                  <a:xfrm>
                    <a:off x="10350773" y="1553547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8185567" y="2816421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Channel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>
                    <a:off x="8185567" y="457984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Layer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Right Arrow 61"/>
                  <p:cNvSpPr/>
                  <p:nvPr/>
                </p:nvSpPr>
                <p:spPr>
                  <a:xfrm rot="5400000">
                    <a:off x="9009530" y="238132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5" name="Right Arrow 64"/>
                  <p:cNvSpPr/>
                  <p:nvPr/>
                </p:nvSpPr>
                <p:spPr>
                  <a:xfrm rot="5400000">
                    <a:off x="9009530" y="412210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6" name="Right Arrow 65"/>
                  <p:cNvSpPr/>
                  <p:nvPr/>
                </p:nvSpPr>
                <p:spPr>
                  <a:xfrm>
                    <a:off x="10338211" y="3249891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7" name="Right Arrow 66"/>
                  <p:cNvSpPr/>
                  <p:nvPr/>
                </p:nvSpPr>
                <p:spPr>
                  <a:xfrm>
                    <a:off x="10338211" y="5024858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8" name="Right Arrow 67"/>
                  <p:cNvSpPr/>
                  <p:nvPr/>
                </p:nvSpPr>
                <p:spPr>
                  <a:xfrm>
                    <a:off x="7262749" y="5975714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9" name="Right Arrow 68"/>
                  <p:cNvSpPr/>
                  <p:nvPr/>
                </p:nvSpPr>
                <p:spPr>
                  <a:xfrm flipH="1">
                    <a:off x="7262749" y="5033131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82" name="Right Brace 81"/>
                <p:cNvSpPr/>
                <p:nvPr/>
              </p:nvSpPr>
              <p:spPr>
                <a:xfrm flipH="1">
                  <a:off x="7739810" y="370512"/>
                  <a:ext cx="734096" cy="1870530"/>
                </a:xfrm>
                <a:prstGeom prst="rightBrace">
                  <a:avLst>
                    <a:gd name="adj1" fmla="val 8333"/>
                    <a:gd name="adj2" fmla="val 52754"/>
                  </a:avLst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91" name="Rounded Rectangle 90"/>
              <p:cNvSpPr/>
              <p:nvPr/>
            </p:nvSpPr>
            <p:spPr>
              <a:xfrm>
                <a:off x="10846571" y="1429156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PQrec</a:t>
                </a:r>
                <a:endParaRPr lang="en-US" sz="2000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0846571" y="4685767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LQrec</a:t>
                </a:r>
                <a:endParaRPr lang="en-US" sz="2000" dirty="0"/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0846571" y="3140841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CQrec</a:t>
                </a:r>
                <a:endParaRPr lang="en-US" sz="2000" dirty="0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10846571" y="5170136"/>
                <a:ext cx="1133662" cy="6675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mask</a:t>
                </a:r>
                <a:endParaRPr lang="en-US" sz="2000" dirty="0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8249960" y="523614"/>
                <a:ext cx="2146215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FLrec</a:t>
                </a:r>
                <a:endParaRPr lang="en-US" sz="2000" dirty="0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8277375" y="5824800"/>
                <a:ext cx="2146215" cy="6277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result</a:t>
                </a:r>
              </a:p>
              <a:p>
                <a:pPr algn="ctr"/>
                <a:r>
                  <a:rPr lang="en-US" sz="2000" dirty="0" smtClean="0"/>
                  <a:t>after retraining</a:t>
                </a:r>
                <a:endParaRPr lang="en-US" sz="2000" dirty="0"/>
              </a:p>
            </p:txBody>
          </p:sp>
        </p:grpSp>
        <p:sp>
          <p:nvSpPr>
            <p:cNvPr id="98" name="Oval 97"/>
            <p:cNvSpPr/>
            <p:nvPr/>
          </p:nvSpPr>
          <p:spPr>
            <a:xfrm>
              <a:off x="95492" y="1208543"/>
              <a:ext cx="2053099" cy="7748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Dataset</a:t>
              </a:r>
              <a:endParaRPr lang="en-US" sz="2000" dirty="0"/>
            </a:p>
          </p:txBody>
        </p:sp>
        <p:graphicFrame>
          <p:nvGraphicFramePr>
            <p:cNvPr id="100" name="Object 99"/>
            <p:cNvGraphicFramePr>
              <a:graphicFrameLocks noChangeAspect="1"/>
            </p:cNvGraphicFramePr>
            <p:nvPr/>
          </p:nvGraphicFramePr>
          <p:xfrm>
            <a:off x="959707" y="2271276"/>
            <a:ext cx="369332" cy="393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5" name="Equation" r:id="rId3" imgW="177480" imgH="190440" progId="Equation.DSMT4">
                    <p:embed/>
                  </p:oleObj>
                </mc:Choice>
                <mc:Fallback>
                  <p:oleObj name="Equation" r:id="rId3" imgW="177480" imgH="190440" progId="Equation.DSMT4">
                    <p:embed/>
                    <p:pic>
                      <p:nvPicPr>
                        <p:cNvPr id="100" name="Object 9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9707" y="2271276"/>
                          <a:ext cx="369332" cy="3934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944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2778"/>
            <a:ext cx="12391383" cy="77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315856" y="3083640"/>
            <a:ext cx="5759669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11500" b="1" spc="151" dirty="0" smtClean="0">
                <a:solidFill>
                  <a:schemeClr val="tx2"/>
                </a:solidFill>
                <a:latin typeface="Goudy Old Style" panose="02020502050305020303" pitchFamily="18" charset="0"/>
                <a:ea typeface="CMU Typewriter Text Variable Wi" panose="02000603000000000000" pitchFamily="2" charset="0"/>
                <a:cs typeface="CMU Typewriter Text Variable Wi" panose="02000603000000000000" pitchFamily="2" charset="0"/>
              </a:rPr>
              <a:t>Results</a:t>
            </a:r>
            <a:endParaRPr lang="en-US" sz="11500" b="1" spc="151" dirty="0">
              <a:solidFill>
                <a:schemeClr val="tx2"/>
              </a:solidFill>
              <a:latin typeface="Goudy Old Style" panose="02020502050305020303" pitchFamily="18" charset="0"/>
              <a:ea typeface="CMU Typewriter Text Variable Wi" panose="02000603000000000000" pitchFamily="2" charset="0"/>
              <a:cs typeface="CMU Typewriter Text Variable Wi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7234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ResNet18,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17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93.5%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3.5%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23.5% operations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saved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2x2.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01" y="1036320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5392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54699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107714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7030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730" y="4204481"/>
            <a:ext cx="209550" cy="4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5789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160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58190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743494" y="423219"/>
            <a:ext cx="7487066" cy="58056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43465" y="4031536"/>
            <a:ext cx="2014085" cy="2197317"/>
            <a:chOff x="6668764" y="4472528"/>
            <a:chExt cx="2014085" cy="2197317"/>
          </a:xfrm>
        </p:grpSpPr>
        <p:grpSp>
          <p:nvGrpSpPr>
            <p:cNvPr id="4" name="Group 3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Filters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8947" y="774412"/>
            <a:ext cx="29631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V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iew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ilters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mode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Size = 2 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Range = [1, 2]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</a:p>
        </p:txBody>
      </p:sp>
    </p:spTree>
    <p:extLst>
      <p:ext uri="{BB962C8B-B14F-4D97-AF65-F5344CB8AC3E}">
        <p14:creationId xmlns:p14="http://schemas.microsoft.com/office/powerpoint/2010/main" val="20273193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8004" y="241975"/>
            <a:ext cx="7677663" cy="63671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21" y="415597"/>
            <a:ext cx="32872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Mask View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 Granularity mode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Size = 2 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Range = [1, 2]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GT = 10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= 7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2821" y="4333023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82831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6715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CIFAR10, 5 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75.8%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14.1%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34%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operations saved 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3x3.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86035" y="616569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08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5" y="2250502"/>
            <a:ext cx="5980286" cy="40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70" y="2250503"/>
            <a:ext cx="5615812" cy="40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5302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3700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2732923"/>
              </p:ext>
            </p:extLst>
          </p:nvPr>
        </p:nvGraphicFramePr>
        <p:xfrm>
          <a:off x="206187" y="1592719"/>
          <a:ext cx="5914913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779606"/>
              </p:ext>
            </p:extLst>
          </p:nvPr>
        </p:nvGraphicFramePr>
        <p:xfrm>
          <a:off x="6413349" y="1592719"/>
          <a:ext cx="5656729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57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" y="494851"/>
            <a:ext cx="12164255" cy="54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26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" y="1634647"/>
            <a:ext cx="12166283" cy="34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33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099681" y="767603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Summary</a:t>
            </a:r>
            <a:endParaRPr lang="en-US" sz="4400" b="1" spc="151" dirty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574753" y="1726570"/>
            <a:ext cx="4809527" cy="492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End-to-End GPU platform for Cross Neuron Predictions</a:t>
            </a: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Greedy hierarchal optimization algorithm</a:t>
            </a: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Deep compression of CNN networks, specifically </a:t>
            </a:r>
            <a:r>
              <a:rPr lang="en-US" sz="2800" dirty="0" err="1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AlexNet</a:t>
            </a: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and ResNet18 with up to ~50% squeeze</a:t>
            </a:r>
          </a:p>
          <a:p>
            <a:pPr>
              <a:lnSpc>
                <a:spcPts val="2933"/>
              </a:lnSpc>
            </a:pPr>
            <a:endParaRPr lang="en-US" sz="2800" dirty="0" smtClean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14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245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921466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 Collaterals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84048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92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cdn-images-1.medium.com/max/1600/0*44z992IXd9rqyIWk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 r="52920"/>
          <a:stretch/>
        </p:blipFill>
        <p:spPr bwMode="auto">
          <a:xfrm>
            <a:off x="117416" y="2156209"/>
            <a:ext cx="4475436" cy="3751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5" y="1517296"/>
            <a:ext cx="592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6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870030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- 2012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9319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7" y="2587428"/>
            <a:ext cx="10128626" cy="31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4324" y="1079515"/>
            <a:ext cx="575966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Power Considerations in CNNs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78245" y="3180001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make Machine Learning portable to battery powered mobile devices? 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7" y="694481"/>
            <a:ext cx="7456560" cy="4971040"/>
          </a:xfrm>
          <a:prstGeom prst="rect">
            <a:avLst/>
          </a:prstGeom>
        </p:spPr>
      </p:pic>
      <p:sp>
        <p:nvSpPr>
          <p:cNvPr id="7" name="Action Button: Movie 6">
            <a:hlinkClick r:id="rId4" highlightClick="1"/>
          </p:cNvPr>
          <p:cNvSpPr/>
          <p:nvPr/>
        </p:nvSpPr>
        <p:spPr>
          <a:xfrm>
            <a:off x="3166321" y="4560426"/>
            <a:ext cx="416688" cy="428263"/>
          </a:xfrm>
          <a:prstGeom prst="actionButtonMovi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19" y="-762000"/>
            <a:ext cx="9942363" cy="84981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68188" y="854461"/>
            <a:ext cx="5455624" cy="54556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5786" y="1629458"/>
            <a:ext cx="4460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work: </a:t>
            </a: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More than 25% of all MAC operations are redundant</a:t>
            </a:r>
          </a:p>
          <a:p>
            <a:pPr algn="ctr"/>
            <a:endParaRPr lang="en-US" sz="36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Can we utilize this to save power?</a:t>
            </a:r>
          </a:p>
        </p:txBody>
      </p:sp>
    </p:spTree>
    <p:extLst>
      <p:ext uri="{BB962C8B-B14F-4D97-AF65-F5344CB8AC3E}">
        <p14:creationId xmlns:p14="http://schemas.microsoft.com/office/powerpoint/2010/main" val="35133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9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5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1734</Words>
  <Application>Microsoft Office PowerPoint</Application>
  <PresentationFormat>Widescreen</PresentationFormat>
  <Paragraphs>505</Paragraphs>
  <Slides>45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Nunito Bold</vt:lpstr>
      <vt:lpstr>Lato Light</vt:lpstr>
      <vt:lpstr>CMU Bright</vt:lpstr>
      <vt:lpstr>Gill Sans</vt:lpstr>
      <vt:lpstr>Calibri Light</vt:lpstr>
      <vt:lpstr>Cambria Math</vt:lpstr>
      <vt:lpstr>CMU Typewriter Text Variable Wi</vt:lpstr>
      <vt:lpstr>Calibri</vt:lpstr>
      <vt:lpstr>Goudy Old Style</vt:lpstr>
      <vt:lpstr>Montserrat Bold</vt:lpstr>
      <vt:lpstr>Arial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Spatial Optimization</dc:title>
  <dc:creator>Mano R</dc:creator>
  <cp:lastModifiedBy>Inna Batenkov</cp:lastModifiedBy>
  <cp:revision>73</cp:revision>
  <dcterms:created xsi:type="dcterms:W3CDTF">2019-03-27T12:16:02Z</dcterms:created>
  <dcterms:modified xsi:type="dcterms:W3CDTF">2019-04-08T22:24:33Z</dcterms:modified>
</cp:coreProperties>
</file>